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53" r:id="rId5"/>
    <p:sldId id="354" r:id="rId6"/>
    <p:sldId id="355" r:id="rId7"/>
    <p:sldId id="356" r:id="rId8"/>
    <p:sldId id="3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8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C627-9B69-45ED-B598-79D8680E9666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21EE-0868-4FF1-B87A-3AA71C9E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1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3cab581c83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3cab581c83_0_261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13cab581c83_0_2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13cab581c83_0_2662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349" name="Google Shape;2349;g13cab581c83_0_2662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g13cab581c83_0_2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Google Shape;2356;g13cab581c83_0_2636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357" name="Google Shape;2357;g13cab581c83_0_2636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13cab581c83_0_2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13cab581c83_0_2644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365" name="Google Shape;2365;g13cab581c83_0_2644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13cab581c83_0_2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2538"/>
            <a:ext cx="4813300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2" name="Google Shape;2372;g13cab581c83_0_2653:notes"/>
          <p:cNvSpPr txBox="1">
            <a:spLocks noGrp="1"/>
          </p:cNvSpPr>
          <p:nvPr>
            <p:ph type="body" idx="1"/>
          </p:nvPr>
        </p:nvSpPr>
        <p:spPr>
          <a:xfrm>
            <a:off x="688975" y="4821505"/>
            <a:ext cx="5511800" cy="3945033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r>
              <a:rPr lang="en" sz="1500">
                <a:solidFill>
                  <a:srgbClr val="2B2B3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Whilst I am not overly worried about rising costs for myself, I am conscious that there are people across the country who are struggling to pay bills and feed their families</a:t>
            </a:r>
            <a:endParaRPr/>
          </a:p>
        </p:txBody>
      </p:sp>
      <p:sp>
        <p:nvSpPr>
          <p:cNvPr id="2373" name="Google Shape;2373;g13cab581c83_0_2653:notes"/>
          <p:cNvSpPr txBox="1">
            <a:spLocks noGrp="1"/>
          </p:cNvSpPr>
          <p:nvPr>
            <p:ph type="sldNum" idx="12"/>
          </p:nvPr>
        </p:nvSpPr>
        <p:spPr>
          <a:xfrm>
            <a:off x="3902597" y="9516039"/>
            <a:ext cx="2985558" cy="50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DA89-35C6-4CF1-AA2B-2F6D52213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96EDA-5FE1-4D84-A5BB-6081021E4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DABD-E1C9-4725-BA23-8300C09E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77330-A07B-47EE-9201-CE6528D8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C2D70-3FA8-4FF4-A23E-3B840603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0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A782-4E2A-4811-A271-3C187F53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AE8E2-BAD9-487B-A55E-35A2336C5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DEB6B-AAB6-4C9A-BFD4-16677246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0111-1AD2-4E64-8750-AF602405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1DE17-29D9-4007-925F-BF354685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2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CD434-1890-4137-BBC8-1FAD7EB09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4A86B-8D51-4CBC-8858-92EB63B0A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88616-F281-4BF6-AF06-C3DBBA44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DD71D-A01E-483E-9DE9-0DF7D3F4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E012-A4EF-41C8-8A13-719830E6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3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511" cy="763636"/>
          </a:xfrm>
          <a:prstGeom prst="rect">
            <a:avLst/>
          </a:prstGeom>
        </p:spPr>
        <p:txBody>
          <a:bodyPr spcFirstLastPara="1" wrap="square" lIns="116325" tIns="116325" rIns="116325" bIns="116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699" y="1536634"/>
            <a:ext cx="8520511" cy="4555091"/>
          </a:xfrm>
          <a:prstGeom prst="rect">
            <a:avLst/>
          </a:prstGeom>
        </p:spPr>
        <p:txBody>
          <a:bodyPr spcFirstLastPara="1" wrap="square" lIns="116325" tIns="116325" rIns="116325" bIns="116325" anchor="t" anchorCtr="0">
            <a:normAutofit/>
          </a:bodyPr>
          <a:lstStyle>
            <a:lvl1pPr marL="389123" lvl="0" indent="-318865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778246" lvl="1" indent="-29184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167369" lvl="2" indent="-29184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556492" lvl="3" indent="-29184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945615" lvl="4" indent="-29184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334738" lvl="5" indent="-29184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723860" lvl="6" indent="-29184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112983" lvl="7" indent="-291842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502106" lvl="8" indent="-291842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81" cy="524727"/>
          </a:xfrm>
          <a:prstGeom prst="rect">
            <a:avLst/>
          </a:prstGeom>
        </p:spPr>
        <p:txBody>
          <a:bodyPr spcFirstLastPara="1" wrap="square" lIns="116325" tIns="116325" rIns="116325" bIns="1163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899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box v2">
  <p:cSld name="1 box v2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0"/>
          <p:cNvSpPr txBox="1">
            <a:spLocks noGrp="1"/>
          </p:cNvSpPr>
          <p:nvPr>
            <p:ph type="title"/>
          </p:nvPr>
        </p:nvSpPr>
        <p:spPr>
          <a:xfrm>
            <a:off x="332185" y="692151"/>
            <a:ext cx="8476596" cy="54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10"/>
          <p:cNvSpPr txBox="1">
            <a:spLocks noGrp="1"/>
          </p:cNvSpPr>
          <p:nvPr>
            <p:ph type="sldNum" idx="12"/>
          </p:nvPr>
        </p:nvSpPr>
        <p:spPr>
          <a:xfrm>
            <a:off x="8714696" y="6597613"/>
            <a:ext cx="429191" cy="260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8095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4" name="Google Shape;644;p110"/>
          <p:cNvSpPr txBox="1">
            <a:spLocks noGrp="1"/>
          </p:cNvSpPr>
          <p:nvPr>
            <p:ph type="body" idx="1"/>
          </p:nvPr>
        </p:nvSpPr>
        <p:spPr>
          <a:xfrm>
            <a:off x="332642" y="1916113"/>
            <a:ext cx="8475830" cy="421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89123" lvl="0" indent="-194561" algn="l" rtl="0">
              <a:lnSpc>
                <a:spcPct val="110000"/>
              </a:lnSpc>
              <a:spcBef>
                <a:spcPts val="766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marL="778246" lvl="1" indent="-194561" algn="l" rtl="0">
              <a:lnSpc>
                <a:spcPct val="100000"/>
              </a:lnSpc>
              <a:spcBef>
                <a:spcPts val="76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167369" lvl="2" indent="-194561" algn="l" rtl="0">
              <a:lnSpc>
                <a:spcPct val="100000"/>
              </a:lnSpc>
              <a:spcBef>
                <a:spcPts val="851"/>
              </a:spcBef>
              <a:spcAft>
                <a:spcPts val="0"/>
              </a:spcAft>
              <a:buSzPts val="2000"/>
              <a:buNone/>
              <a:defRPr/>
            </a:lvl3pPr>
            <a:lvl4pPr marL="1556492" lvl="3" indent="-302651" algn="l" rtl="0">
              <a:lnSpc>
                <a:spcPct val="100000"/>
              </a:lnSpc>
              <a:spcBef>
                <a:spcPts val="851"/>
              </a:spcBef>
              <a:spcAft>
                <a:spcPts val="0"/>
              </a:spcAft>
              <a:buSzPts val="2000"/>
              <a:buChar char="•"/>
              <a:defRPr/>
            </a:lvl4pPr>
            <a:lvl5pPr marL="1945615" lvl="4" indent="-302651" algn="l" rtl="0">
              <a:lnSpc>
                <a:spcPct val="100000"/>
              </a:lnSpc>
              <a:spcBef>
                <a:spcPts val="596"/>
              </a:spcBef>
              <a:spcAft>
                <a:spcPts val="0"/>
              </a:spcAft>
              <a:buSzPts val="2000"/>
              <a:buChar char="-"/>
              <a:defRPr/>
            </a:lvl5pPr>
            <a:lvl6pPr marL="2334738" lvl="5" indent="-302651" algn="l" rtl="0">
              <a:lnSpc>
                <a:spcPct val="90000"/>
              </a:lnSpc>
              <a:spcBef>
                <a:spcPts val="59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2723860" lvl="6" indent="-302651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  <a:defRPr/>
            </a:lvl7pPr>
            <a:lvl8pPr marL="3112983" lvl="7" indent="-302651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3502106" lvl="8" indent="-302651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BBDB-2E19-4543-A543-5714AF99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0FF9A-D6DA-47D6-B57A-BA2FA903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EE59-9B33-4D66-869B-3E42A365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AC700-05BD-426B-8A3C-2088C673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BE4F7-D198-4E08-A894-63B2F82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6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B415-9B57-413E-B3C7-6461D9C0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27C9D-587E-4513-A936-03423E1FC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92953-2938-4133-8904-38E5153C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D94D5-7A50-4B04-BC46-45CA957D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A0AD7-4EF0-4B45-ACD0-5C1BF5A6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4DBF-E20C-4026-94A5-76EFEF82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C8011-63CD-4D61-8E33-18F9B2DF1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67988-30FE-45DB-A966-11CFE83AE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DC1F9-A87B-4B1E-B7EC-A0501CA11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1E427-0959-47D7-AE40-230BB3AF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EEBAF-93B0-4E0D-AD93-2A610217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3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FF13-242C-4701-9F49-CACFF611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C8563-DDA8-4ABD-9956-19E51A168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FCA83-D2E3-48DC-84DE-0A4921626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B4DD8-BB74-4AC1-845F-9953B5F2E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3A0EB-6014-4573-B9AA-FB3016196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61B239-5B4B-42DF-A375-98DC5642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FEECD-B59F-4B6D-8167-3DFCE658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53072-9FD0-487A-843C-344E2217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0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55EA-632B-4D2D-BE7B-1A8EC617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5066B-5B14-43ED-BDA2-1D28B090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5A50F-0562-4E9C-AAFF-7EB0DBA1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B0544-479A-466C-A539-C6008B43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9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89577E-455C-4079-A840-B4262818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E43F7-94AB-4F23-86B1-E35037FB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B9AA9-9CBB-45CC-A096-217C8592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8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D87E7-2716-412D-A647-6381522D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7C3E-1CA0-40B3-A1DF-A89F5FB3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0A4DA-90AA-4E4D-8B66-42A1981CA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8FA9A-34E3-4DD2-9981-70D6C809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0E79F-D601-4E7D-8E6D-1274DD67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FBC82-52E4-4926-95D9-F49EE886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7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03FD-CC3B-45C4-BB13-922ACB9D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F4CE8-8E6C-454C-89C2-D82FDCFE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90B76-6E8B-4B41-AAAC-C6771409E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D7A70-919E-43DC-AD1D-6AC0966F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0B8BF-CD67-4125-895C-6E0BBD97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35A83-6ACA-414F-974C-4F71F2C3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2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00813-076C-4117-97CC-07E779CF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39CDD-EAC7-47C1-A4DA-C13AC3FA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756AE-08C9-42CD-BEE9-8879FC20D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A52-594E-46B3-989D-8AFAAFA9F1DC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4001-009F-478D-AB37-1186A198D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860A-EA14-4356-932E-52D6E72EE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4360-0EA7-4CAA-815C-AC294E583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227"/>
          <p:cNvSpPr txBox="1"/>
          <p:nvPr/>
        </p:nvSpPr>
        <p:spPr>
          <a:xfrm>
            <a:off x="493872" y="2680171"/>
            <a:ext cx="5403830" cy="199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809" tIns="77809" rIns="77809" bIns="77809" anchor="t" anchorCtr="0">
            <a:spAutoFit/>
          </a:bodyPr>
          <a:lstStyle/>
          <a:p>
            <a:r>
              <a:rPr lang="en" sz="366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 2: GENERATING INSIGHT</a:t>
            </a:r>
            <a:endParaRPr sz="366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043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endParaRPr sz="2553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334" name="Google Shape;2334;p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937" y="6107128"/>
            <a:ext cx="880065" cy="310213"/>
          </a:xfrm>
          <a:prstGeom prst="rect">
            <a:avLst/>
          </a:prstGeom>
          <a:noFill/>
          <a:ln>
            <a:noFill/>
          </a:ln>
        </p:spPr>
      </p:pic>
      <p:sp>
        <p:nvSpPr>
          <p:cNvPr id="2335" name="Google Shape;2335;p227"/>
          <p:cNvSpPr/>
          <p:nvPr/>
        </p:nvSpPr>
        <p:spPr>
          <a:xfrm>
            <a:off x="580936" y="3982234"/>
            <a:ext cx="4904936" cy="954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197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7809" tIns="77809" rIns="77809" bIns="77809" anchor="ctr" anchorCtr="0">
            <a:noAutofit/>
          </a:bodyPr>
          <a:lstStyle/>
          <a:p>
            <a:endParaRPr sz="1532"/>
          </a:p>
        </p:txBody>
      </p:sp>
      <p:grpSp>
        <p:nvGrpSpPr>
          <p:cNvPr id="2336" name="Google Shape;2336;p227"/>
          <p:cNvGrpSpPr/>
          <p:nvPr/>
        </p:nvGrpSpPr>
        <p:grpSpPr>
          <a:xfrm>
            <a:off x="0" y="218873"/>
            <a:ext cx="9144000" cy="6420255"/>
            <a:chOff x="0" y="0"/>
            <a:chExt cx="10744200" cy="7543800"/>
          </a:xfrm>
        </p:grpSpPr>
        <p:pic>
          <p:nvPicPr>
            <p:cNvPr id="2337" name="Google Shape;2337;p227"/>
            <p:cNvPicPr preferRelativeResize="0"/>
            <p:nvPr/>
          </p:nvPicPr>
          <p:blipFill rotWithShape="1">
            <a:blip r:embed="rId4">
              <a:alphaModFix/>
            </a:blip>
            <a:srcRect t="1195"/>
            <a:stretch/>
          </p:blipFill>
          <p:spPr>
            <a:xfrm>
              <a:off x="0" y="0"/>
              <a:ext cx="7600950" cy="340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8" name="Google Shape;2338;p2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06200" y="3259850"/>
              <a:ext cx="7600950" cy="344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9" name="Google Shape;2339;p227"/>
            <p:cNvPicPr preferRelativeResize="0"/>
            <p:nvPr/>
          </p:nvPicPr>
          <p:blipFill rotWithShape="1">
            <a:blip r:embed="rId4">
              <a:alphaModFix/>
            </a:blip>
            <a:srcRect l="67086" b="29173"/>
            <a:stretch/>
          </p:blipFill>
          <p:spPr>
            <a:xfrm>
              <a:off x="0" y="5101625"/>
              <a:ext cx="2501750" cy="244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0" name="Google Shape;2340;p227"/>
            <p:cNvPicPr preferRelativeResize="0"/>
            <p:nvPr/>
          </p:nvPicPr>
          <p:blipFill rotWithShape="1">
            <a:blip r:embed="rId4">
              <a:alphaModFix/>
            </a:blip>
            <a:srcRect b="35868"/>
            <a:stretch/>
          </p:blipFill>
          <p:spPr>
            <a:xfrm>
              <a:off x="76200" y="5332450"/>
              <a:ext cx="7600950" cy="221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1" name="Google Shape;2341;p227"/>
            <p:cNvPicPr preferRelativeResize="0"/>
            <p:nvPr/>
          </p:nvPicPr>
          <p:blipFill rotWithShape="1">
            <a:blip r:embed="rId4">
              <a:alphaModFix/>
            </a:blip>
            <a:srcRect t="2400" r="30328"/>
            <a:stretch/>
          </p:blipFill>
          <p:spPr>
            <a:xfrm>
              <a:off x="5448300" y="0"/>
              <a:ext cx="5295899" cy="336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2" name="Google Shape;2342;p227"/>
            <p:cNvPicPr preferRelativeResize="0"/>
            <p:nvPr/>
          </p:nvPicPr>
          <p:blipFill rotWithShape="1">
            <a:blip r:embed="rId4">
              <a:alphaModFix/>
            </a:blip>
            <a:srcRect l="42089"/>
            <a:stretch/>
          </p:blipFill>
          <p:spPr>
            <a:xfrm>
              <a:off x="0" y="3165750"/>
              <a:ext cx="4401674" cy="344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3" name="Google Shape;2343;p227"/>
            <p:cNvPicPr preferRelativeResize="0"/>
            <p:nvPr/>
          </p:nvPicPr>
          <p:blipFill rotWithShape="1">
            <a:blip r:embed="rId4">
              <a:alphaModFix/>
            </a:blip>
            <a:srcRect t="2400" r="74101"/>
            <a:stretch/>
          </p:blipFill>
          <p:spPr>
            <a:xfrm>
              <a:off x="8775600" y="2089300"/>
              <a:ext cx="1968600" cy="336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4" name="Google Shape;2344;p227"/>
            <p:cNvPicPr preferRelativeResize="0"/>
            <p:nvPr/>
          </p:nvPicPr>
          <p:blipFill rotWithShape="1">
            <a:blip r:embed="rId4">
              <a:alphaModFix/>
            </a:blip>
            <a:srcRect r="46196"/>
            <a:stretch/>
          </p:blipFill>
          <p:spPr>
            <a:xfrm>
              <a:off x="6654625" y="4095750"/>
              <a:ext cx="4089574" cy="3448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5" name="Google Shape;2345;p227"/>
          <p:cNvSpPr txBox="1"/>
          <p:nvPr/>
        </p:nvSpPr>
        <p:spPr>
          <a:xfrm>
            <a:off x="493872" y="2312383"/>
            <a:ext cx="6360511" cy="7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809" tIns="77809" rIns="77809" bIns="77809" anchor="t" anchorCtr="0">
            <a:spAutoFit/>
          </a:bodyPr>
          <a:lstStyle/>
          <a:p>
            <a:r>
              <a:rPr lang="en" sz="366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 Areas to focus on</a:t>
            </a:r>
            <a:endParaRPr sz="366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228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2352" name="Google Shape;2352;p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5"/>
            <a:ext cx="4360888" cy="61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3" name="Google Shape;2353;p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292" y="348575"/>
            <a:ext cx="4188340" cy="59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229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2360" name="Google Shape;2360;p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5"/>
            <a:ext cx="4360888" cy="61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1" name="Google Shape;2361;p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292" y="413426"/>
            <a:ext cx="4188340" cy="59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230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368" name="Google Shape;2368;p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61553"/>
            <a:ext cx="4360888" cy="61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02" y="348575"/>
            <a:ext cx="4312597" cy="609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p231"/>
          <p:cNvSpPr txBox="1">
            <a:spLocks noGrp="1"/>
          </p:cNvSpPr>
          <p:nvPr>
            <p:ph type="sldNum" idx="12"/>
          </p:nvPr>
        </p:nvSpPr>
        <p:spPr>
          <a:xfrm>
            <a:off x="8714696" y="6395362"/>
            <a:ext cx="429191" cy="243830"/>
          </a:xfrm>
          <a:prstGeom prst="rect">
            <a:avLst/>
          </a:prstGeom>
        </p:spPr>
        <p:txBody>
          <a:bodyPr spcFirstLastPara="1" vert="horz" wrap="square" lIns="0" tIns="0" rIns="68894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pic>
        <p:nvPicPr>
          <p:cNvPr id="2376" name="Google Shape;2376;p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02" y="348575"/>
            <a:ext cx="4360888" cy="616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292" y="348575"/>
            <a:ext cx="4188340" cy="5917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BBBC583E3FC43A632E1F818CD7F37" ma:contentTypeVersion="12" ma:contentTypeDescription="Create a new document." ma:contentTypeScope="" ma:versionID="fce552fb08026142f6cee340f1d754ec">
  <xsd:schema xmlns:xsd="http://www.w3.org/2001/XMLSchema" xmlns:xs="http://www.w3.org/2001/XMLSchema" xmlns:p="http://schemas.microsoft.com/office/2006/metadata/properties" xmlns:ns2="c4053f76-7634-4709-93fe-8d7aba797e77" xmlns:ns3="efd01dfa-e85a-4020-8b3d-cd7113b2850d" targetNamespace="http://schemas.microsoft.com/office/2006/metadata/properties" ma:root="true" ma:fieldsID="8a89027f420c5b6af52e42621a34728f" ns2:_="" ns3:_="">
    <xsd:import namespace="c4053f76-7634-4709-93fe-8d7aba797e77"/>
    <xsd:import namespace="efd01dfa-e85a-4020-8b3d-cd7113b2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53f76-7634-4709-93fe-8d7aba797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01dfa-e85a-4020-8b3d-cd7113b28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1A482F-9A1E-4E2B-A8F6-65B1BDCE1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53f76-7634-4709-93fe-8d7aba797e77"/>
    <ds:schemaRef ds:uri="efd01dfa-e85a-4020-8b3d-cd7113b28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A48D8B-8748-41AC-B38E-03BC73C67B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019ABF-A20F-484D-922B-AD397FA4C11E}">
  <ds:schemaRefs>
    <ds:schemaRef ds:uri="http://purl.org/dc/dcmitype/"/>
    <ds:schemaRef ds:uri="http://schemas.microsoft.com/office/2006/documentManagement/types"/>
    <ds:schemaRef ds:uri="efd01dfa-e85a-4020-8b3d-cd7113b2850d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4053f76-7634-4709-93fe-8d7aba797e7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146</Words>
  <Application>Microsoft Office PowerPoint</Application>
  <PresentationFormat>On-screen Show (4:3)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Open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John Ambulance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Thomson</dc:creator>
  <cp:lastModifiedBy>Olivia Thomson</cp:lastModifiedBy>
  <cp:revision>1</cp:revision>
  <dcterms:created xsi:type="dcterms:W3CDTF">2022-07-25T15:54:50Z</dcterms:created>
  <dcterms:modified xsi:type="dcterms:W3CDTF">2022-07-25T16:09:57Z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0x01010040EBBBC583E3FC43A632E1F818CD7F37</vt:lpwstr>
  </property>
</Properties>
</file>