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Lst>
  <p:notesMasterIdLst>
    <p:notesMasterId r:id="rId7"/>
  </p:notesMasterIdLst>
  <p:sldIdLst>
    <p:sldId id="256" r:id="rId8"/>
    <p:sldId id="257" r:id="rId9"/>
    <p:sldId id="258" r:id="rId10"/>
    <p:sldId id="259" r:id="rId11"/>
    <p:sldId id="260" r:id="rId12"/>
  </p:sldIdLst>
  <p:sldSz cy="7543800" cx="10744200"/>
  <p:notesSz cx="6858000" cy="9144000"/>
  <p:embeddedFontLst>
    <p:embeddedFont>
      <p:font typeface="Open Sans SemiBold"/>
      <p:regular r:id="rId13"/>
      <p:bold r:id="rId14"/>
      <p:italic r:id="rId15"/>
      <p:boldItalic r:id="rId16"/>
    </p:embeddedFont>
    <p:embeddedFont>
      <p:font typeface="Open Sans Medium"/>
      <p:regular r:id="rId17"/>
      <p:bold r:id="rId18"/>
      <p:italic r:id="rId19"/>
      <p:boldItalic r:id="rId20"/>
    </p:embeddedFont>
    <p:embeddedFont>
      <p:font typeface="Open Sans Light"/>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FC7516-D517-40E0-986A-D80FD2F75D2E}">
  <a:tblStyle styleId="{F5FC7516-D517-40E0-986A-D80FD2F75D2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Medium-boldItalic.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font" Target="fonts/OpenSansSemiBold-regular.fntdata"/><Relationship Id="rId12" Type="http://schemas.openxmlformats.org/officeDocument/2006/relationships/slide" Target="slides/slide5.xml"/><Relationship Id="rId15" Type="http://schemas.openxmlformats.org/officeDocument/2006/relationships/font" Target="fonts/OpenSansSemiBold-italic.fntdata"/><Relationship Id="rId14" Type="http://schemas.openxmlformats.org/officeDocument/2006/relationships/font" Target="fonts/OpenSansSemiBold-bold.fntdata"/><Relationship Id="rId17" Type="http://schemas.openxmlformats.org/officeDocument/2006/relationships/font" Target="fonts/OpenSansMedium-regular.fntdata"/><Relationship Id="rId16" Type="http://schemas.openxmlformats.org/officeDocument/2006/relationships/font" Target="fonts/OpenSansSemiBold-boldItalic.fntdata"/><Relationship Id="rId19" Type="http://schemas.openxmlformats.org/officeDocument/2006/relationships/font" Target="fonts/OpenSansMedium-italic.fntdata"/><Relationship Id="rId18" Type="http://schemas.openxmlformats.org/officeDocument/2006/relationships/font" Target="fonts/OpenSans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84078c939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84078c9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it makes them feel about themselves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08785f0680_0_825: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08785f0680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01c1a45564_0_159: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01c1a4556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08785f0680_0_834:notes"/>
          <p:cNvSpPr/>
          <p:nvPr>
            <p:ph idx="2" type="sldImg"/>
          </p:nvPr>
        </p:nvSpPr>
        <p:spPr>
          <a:xfrm>
            <a:off x="1231323" y="1143000"/>
            <a:ext cx="43953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08785f0680_0_8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1</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Review the updated persona(s), customer journey(s), and interview notes.</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0"/>
              </a:spcAft>
              <a:buClr>
                <a:schemeClr val="dk1"/>
              </a:buClr>
              <a:buSzPts val="1100"/>
              <a:buFont typeface="Arial"/>
              <a:buNone/>
            </a:pPr>
            <a:r>
              <a:rPr lang="en">
                <a:highlight>
                  <a:srgbClr val="FFFFFF"/>
                </a:highlight>
                <a:latin typeface="Arial"/>
                <a:ea typeface="Arial"/>
                <a:cs typeface="Arial"/>
                <a:sym typeface="Arial"/>
              </a:rPr>
              <a:t>(30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2</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Individually write down multiple actions, subjects, and outcomes.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3</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Jointly, make at least 5 combinations of possible HMW statements.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4</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Have a team discussion to decide on your innovation thesis, taking into consideration what this would mean in terms of potential solutions. (40 min)</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1100"/>
              </a:spcAft>
              <a:buNone/>
            </a:pPr>
            <a:r>
              <a:rPr lang="en">
                <a:highlight>
                  <a:srgbClr val="FFFFFF"/>
                </a:highlight>
                <a:latin typeface="Arial"/>
                <a:ea typeface="Arial"/>
                <a:cs typeface="Arial"/>
                <a:sym typeface="Arial"/>
              </a:rPr>
              <a:t>Tip: Ask for feedback from an outsider</a:t>
            </a:r>
            <a:endParaRPr/>
          </a:p>
        </p:txBody>
      </p:sp>
      <p:sp>
        <p:nvSpPr>
          <p:cNvPr id="307" name="Google Shape;307;g108785f0680_0_8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8785f0680_0_1165:notes"/>
          <p:cNvSpPr/>
          <p:nvPr>
            <p:ph idx="2" type="sldImg"/>
          </p:nvPr>
        </p:nvSpPr>
        <p:spPr>
          <a:xfrm>
            <a:off x="1231323" y="1143000"/>
            <a:ext cx="43953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8785f0680_0_11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1</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Review the updated persona(s), customer journey(s), and interview notes.</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0"/>
              </a:spcAft>
              <a:buClr>
                <a:schemeClr val="dk1"/>
              </a:buClr>
              <a:buSzPts val="1100"/>
              <a:buFont typeface="Arial"/>
              <a:buNone/>
            </a:pPr>
            <a:r>
              <a:rPr lang="en">
                <a:highlight>
                  <a:srgbClr val="FFFFFF"/>
                </a:highlight>
                <a:latin typeface="Arial"/>
                <a:ea typeface="Arial"/>
                <a:cs typeface="Arial"/>
                <a:sym typeface="Arial"/>
              </a:rPr>
              <a:t>(30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2</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Individually write down multiple actions, subjects, and outcomes.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3</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Jointly, make at least 5 combinations of possible HMW statements. (10 min)</a:t>
            </a:r>
            <a:endParaRPr>
              <a:highlight>
                <a:srgbClr val="FFFFFF"/>
              </a:highlight>
              <a:latin typeface="Arial"/>
              <a:ea typeface="Arial"/>
              <a:cs typeface="Arial"/>
              <a:sym typeface="Arial"/>
            </a:endParaRPr>
          </a:p>
          <a:p>
            <a:pPr indent="0" lvl="0" marL="190500" marR="190500" rtl="0" algn="l">
              <a:lnSpc>
                <a:spcPct val="120000"/>
              </a:lnSpc>
              <a:spcBef>
                <a:spcPts val="1400"/>
              </a:spcBef>
              <a:spcAft>
                <a:spcPts val="0"/>
              </a:spcAft>
              <a:buClr>
                <a:schemeClr val="dk1"/>
              </a:buClr>
              <a:buSzPts val="1100"/>
              <a:buFont typeface="Arial"/>
              <a:buNone/>
            </a:pPr>
            <a:r>
              <a:rPr b="1" lang="en" sz="1300">
                <a:solidFill>
                  <a:srgbClr val="FF0440"/>
                </a:solidFill>
                <a:highlight>
                  <a:srgbClr val="FFFFFF"/>
                </a:highlight>
                <a:latin typeface="Arial"/>
                <a:ea typeface="Arial"/>
                <a:cs typeface="Arial"/>
                <a:sym typeface="Arial"/>
              </a:rPr>
              <a:t>STEP 4</a:t>
            </a:r>
            <a:endParaRPr b="1" sz="1300">
              <a:solidFill>
                <a:srgbClr val="FF0440"/>
              </a:solidFill>
              <a:highlight>
                <a:srgbClr val="FFFFFF"/>
              </a:highlight>
              <a:latin typeface="Arial"/>
              <a:ea typeface="Arial"/>
              <a:cs typeface="Arial"/>
              <a:sym typeface="Arial"/>
            </a:endParaRPr>
          </a:p>
          <a:p>
            <a:pPr indent="0" lvl="0" marL="190500" marR="190500" rtl="0" algn="l">
              <a:lnSpc>
                <a:spcPct val="115000"/>
              </a:lnSpc>
              <a:spcBef>
                <a:spcPts val="400"/>
              </a:spcBef>
              <a:spcAft>
                <a:spcPts val="0"/>
              </a:spcAft>
              <a:buClr>
                <a:schemeClr val="dk1"/>
              </a:buClr>
              <a:buSzPts val="1100"/>
              <a:buFont typeface="Arial"/>
              <a:buNone/>
            </a:pPr>
            <a:r>
              <a:rPr lang="en">
                <a:highlight>
                  <a:srgbClr val="FFFFFF"/>
                </a:highlight>
                <a:latin typeface="Arial"/>
                <a:ea typeface="Arial"/>
                <a:cs typeface="Arial"/>
                <a:sym typeface="Arial"/>
              </a:rPr>
              <a:t>Have a team discussion to decide on your innovation thesis, taking into consideration what this would mean in terms of potential solutions. (40 min)</a:t>
            </a:r>
            <a:endParaRPr>
              <a:highlight>
                <a:srgbClr val="FFFFFF"/>
              </a:highlight>
              <a:latin typeface="Arial"/>
              <a:ea typeface="Arial"/>
              <a:cs typeface="Arial"/>
              <a:sym typeface="Arial"/>
            </a:endParaRPr>
          </a:p>
          <a:p>
            <a:pPr indent="0" lvl="0" marL="190500" marR="190500" rtl="0" algn="l">
              <a:lnSpc>
                <a:spcPct val="115000"/>
              </a:lnSpc>
              <a:spcBef>
                <a:spcPts val="1100"/>
              </a:spcBef>
              <a:spcAft>
                <a:spcPts val="1100"/>
              </a:spcAft>
              <a:buNone/>
            </a:pPr>
            <a:r>
              <a:rPr lang="en">
                <a:highlight>
                  <a:srgbClr val="FFFFFF"/>
                </a:highlight>
                <a:latin typeface="Arial"/>
                <a:ea typeface="Arial"/>
                <a:cs typeface="Arial"/>
                <a:sym typeface="Arial"/>
              </a:rPr>
              <a:t>Tip: Ask for feedback from an outsider</a:t>
            </a:r>
            <a:endParaRPr/>
          </a:p>
        </p:txBody>
      </p:sp>
      <p:sp>
        <p:nvSpPr>
          <p:cNvPr id="315" name="Google Shape;315;g108785f0680_0_116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2">
  <p:cSld name="2 boxes v2">
    <p:spTree>
      <p:nvGrpSpPr>
        <p:cNvPr id="71" name="Shape 71"/>
        <p:cNvGrpSpPr/>
        <p:nvPr/>
      </p:nvGrpSpPr>
      <p:grpSpPr>
        <a:xfrm>
          <a:off x="0" y="0"/>
          <a:ext cx="0" cy="0"/>
          <a:chOff x="0" y="0"/>
          <a:chExt cx="0" cy="0"/>
        </a:xfrm>
      </p:grpSpPr>
      <p:sp>
        <p:nvSpPr>
          <p:cNvPr id="72" name="Google Shape;72;p1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73" name="Google Shape;73;p1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7"/>
          <p:cNvSpPr txBox="1"/>
          <p:nvPr>
            <p:ph idx="1" type="body"/>
          </p:nvPr>
        </p:nvSpPr>
        <p:spPr>
          <a:xfrm>
            <a:off x="390855" y="2107724"/>
            <a:ext cx="46644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75" name="Google Shape;75;p17"/>
          <p:cNvSpPr txBox="1"/>
          <p:nvPr>
            <p:ph idx="2" type="body"/>
          </p:nvPr>
        </p:nvSpPr>
        <p:spPr>
          <a:xfrm>
            <a:off x="5688916" y="2107724"/>
            <a:ext cx="46644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image)" showMasterSp="0">
  <p:cSld name="Title (with image)">
    <p:spTree>
      <p:nvGrpSpPr>
        <p:cNvPr id="76" name="Shape 76"/>
        <p:cNvGrpSpPr/>
        <p:nvPr/>
      </p:nvGrpSpPr>
      <p:grpSpPr>
        <a:xfrm>
          <a:off x="0" y="0"/>
          <a:ext cx="0" cy="0"/>
          <a:chOff x="0" y="0"/>
          <a:chExt cx="0" cy="0"/>
        </a:xfrm>
      </p:grpSpPr>
      <p:sp>
        <p:nvSpPr>
          <p:cNvPr id="77" name="Google Shape;77;p18"/>
          <p:cNvSpPr/>
          <p:nvPr>
            <p:ph idx="2" type="pic"/>
          </p:nvPr>
        </p:nvSpPr>
        <p:spPr>
          <a:xfrm>
            <a:off x="1" y="0"/>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78" name="Google Shape;78;p18"/>
          <p:cNvSpPr/>
          <p:nvPr>
            <p:ph idx="3" type="pic"/>
          </p:nvPr>
        </p:nvSpPr>
        <p:spPr>
          <a:xfrm>
            <a:off x="4654424" y="1762126"/>
            <a:ext cx="1580700" cy="925800"/>
          </a:xfrm>
          <a:prstGeom prst="rect">
            <a:avLst/>
          </a:prstGeom>
          <a:no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lvl1pPr lvl="0" marR="0" rtl="0" algn="ctr">
              <a:lnSpc>
                <a:spcPct val="110000"/>
              </a:lnSpc>
              <a:spcBef>
                <a:spcPts val="700"/>
              </a:spcBef>
              <a:spcAft>
                <a:spcPts val="0"/>
              </a:spcAft>
              <a:buClr>
                <a:schemeClr val="dk1"/>
              </a:buClr>
              <a:buSzPts val="900"/>
              <a:buFont typeface="Arial"/>
              <a:buNone/>
              <a:defRPr b="0" i="0" sz="9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7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pic>
        <p:nvPicPr>
          <p:cNvPr id="79" name="Google Shape;79;p18"/>
          <p:cNvPicPr preferRelativeResize="0"/>
          <p:nvPr/>
        </p:nvPicPr>
        <p:blipFill rotWithShape="1">
          <a:blip r:embed="rId2">
            <a:alphaModFix/>
          </a:blip>
          <a:srcRect b="0" l="0" r="0" t="0"/>
          <a:stretch/>
        </p:blipFill>
        <p:spPr>
          <a:xfrm>
            <a:off x="4655021" y="5138114"/>
            <a:ext cx="1412432" cy="485393"/>
          </a:xfrm>
          <a:prstGeom prst="rect">
            <a:avLst/>
          </a:prstGeom>
          <a:noFill/>
          <a:ln>
            <a:noFill/>
          </a:ln>
        </p:spPr>
      </p:pic>
      <p:sp>
        <p:nvSpPr>
          <p:cNvPr id="80" name="Google Shape;80;p18"/>
          <p:cNvSpPr txBox="1"/>
          <p:nvPr>
            <p:ph type="title"/>
          </p:nvPr>
        </p:nvSpPr>
        <p:spPr>
          <a:xfrm>
            <a:off x="390318" y="2741613"/>
            <a:ext cx="9963600" cy="15006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4400"/>
              <a:buFont typeface="Open Sans SemiBold"/>
              <a:buNone/>
              <a:defRPr b="1" sz="44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1" name="Google Shape;81;p18"/>
          <p:cNvSpPr txBox="1"/>
          <p:nvPr>
            <p:ph idx="1" type="body"/>
          </p:nvPr>
        </p:nvSpPr>
        <p:spPr>
          <a:xfrm>
            <a:off x="1482194" y="4427298"/>
            <a:ext cx="7783200" cy="525600"/>
          </a:xfrm>
          <a:prstGeom prst="rect">
            <a:avLst/>
          </a:prstGeom>
          <a:noFill/>
          <a:ln>
            <a:noFill/>
          </a:ln>
        </p:spPr>
        <p:txBody>
          <a:bodyPr anchorCtr="0" anchor="t" bIns="0" lIns="0" spcFirstLastPara="1" rIns="0" wrap="square" tIns="0">
            <a:noAutofit/>
          </a:bodyPr>
          <a:lstStyle>
            <a:lvl1pPr indent="-228600" lvl="0" marL="457200" marR="0" rtl="0" algn="ctr">
              <a:lnSpc>
                <a:spcPct val="110000"/>
              </a:lnSpc>
              <a:spcBef>
                <a:spcPts val="700"/>
              </a:spcBef>
              <a:spcAft>
                <a:spcPts val="0"/>
              </a:spcAft>
              <a:buClr>
                <a:schemeClr val="dk2"/>
              </a:buClr>
              <a:buSzPts val="1500"/>
              <a:buNone/>
              <a:defRPr sz="1500" cap="none"/>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nk)" showMasterSp="0">
  <p:cSld name="Title (blank)">
    <p:spTree>
      <p:nvGrpSpPr>
        <p:cNvPr id="82" name="Shape 82"/>
        <p:cNvGrpSpPr/>
        <p:nvPr/>
      </p:nvGrpSpPr>
      <p:grpSpPr>
        <a:xfrm>
          <a:off x="0" y="0"/>
          <a:ext cx="0" cy="0"/>
          <a:chOff x="0" y="0"/>
          <a:chExt cx="0" cy="0"/>
        </a:xfrm>
      </p:grpSpPr>
      <p:sp>
        <p:nvSpPr>
          <p:cNvPr id="83" name="Google Shape;83;p19"/>
          <p:cNvSpPr txBox="1"/>
          <p:nvPr>
            <p:ph type="title"/>
          </p:nvPr>
        </p:nvSpPr>
        <p:spPr>
          <a:xfrm>
            <a:off x="390318" y="2741613"/>
            <a:ext cx="9963600" cy="1500600"/>
          </a:xfrm>
          <a:prstGeom prst="rect">
            <a:avLst/>
          </a:prstGeom>
          <a:noFill/>
          <a:ln>
            <a:noFill/>
          </a:ln>
        </p:spPr>
        <p:txBody>
          <a:bodyPr anchorCtr="0" anchor="ctr" bIns="0" lIns="0" spcFirstLastPara="1" rIns="0" wrap="square" tIns="0">
            <a:noAutofit/>
          </a:bodyPr>
          <a:lstStyle>
            <a:lvl1pPr lvl="0" marR="0" rtl="0" algn="ctr">
              <a:lnSpc>
                <a:spcPct val="90000"/>
              </a:lnSpc>
              <a:spcBef>
                <a:spcPts val="0"/>
              </a:spcBef>
              <a:spcAft>
                <a:spcPts val="0"/>
              </a:spcAft>
              <a:buClr>
                <a:schemeClr val="dk1"/>
              </a:buClr>
              <a:buSzPts val="4400"/>
              <a:buFont typeface="Open Sans SemiBold"/>
              <a:buNone/>
              <a:defRPr b="1" sz="4400">
                <a:solidFill>
                  <a:schemeClr val="dk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84" name="Google Shape;84;p19"/>
          <p:cNvSpPr txBox="1"/>
          <p:nvPr>
            <p:ph idx="1" type="body"/>
          </p:nvPr>
        </p:nvSpPr>
        <p:spPr>
          <a:xfrm>
            <a:off x="1482194" y="4427298"/>
            <a:ext cx="7783200" cy="525600"/>
          </a:xfrm>
          <a:prstGeom prst="rect">
            <a:avLst/>
          </a:prstGeom>
          <a:noFill/>
          <a:ln>
            <a:noFill/>
          </a:ln>
        </p:spPr>
        <p:txBody>
          <a:bodyPr anchorCtr="0" anchor="t" bIns="0" lIns="0" spcFirstLastPara="1" rIns="0" wrap="square" tIns="0">
            <a:noAutofit/>
          </a:bodyPr>
          <a:lstStyle>
            <a:lvl1pPr indent="-228600" lvl="0" marL="457200" marR="0" rtl="0" algn="ctr">
              <a:lnSpc>
                <a:spcPct val="110000"/>
              </a:lnSpc>
              <a:spcBef>
                <a:spcPts val="700"/>
              </a:spcBef>
              <a:spcAft>
                <a:spcPts val="0"/>
              </a:spcAft>
              <a:buClr>
                <a:schemeClr val="dk2"/>
              </a:buClr>
              <a:buSzPts val="1500"/>
              <a:buNone/>
              <a:defRPr sz="1500" cap="none"/>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85" name="Google Shape;85;p19"/>
          <p:cNvSpPr/>
          <p:nvPr>
            <p:ph idx="2" type="pic"/>
          </p:nvPr>
        </p:nvSpPr>
        <p:spPr>
          <a:xfrm>
            <a:off x="4654424" y="1762126"/>
            <a:ext cx="1580700" cy="925800"/>
          </a:xfrm>
          <a:prstGeom prst="rect">
            <a:avLst/>
          </a:prstGeom>
          <a:noFill/>
          <a:ln cap="flat" cmpd="sng" w="9525">
            <a:solidFill>
              <a:srgbClr val="D8D8D8"/>
            </a:solidFill>
            <a:prstDash val="solid"/>
            <a:round/>
            <a:headEnd len="sm" w="sm" type="none"/>
            <a:tailEnd len="sm" w="sm" type="none"/>
          </a:ln>
        </p:spPr>
        <p:txBody>
          <a:bodyPr anchorCtr="0" anchor="ctr" bIns="0" lIns="0" spcFirstLastPara="1" rIns="0" wrap="square" tIns="0">
            <a:noAutofit/>
          </a:bodyPr>
          <a:lstStyle>
            <a:lvl1pPr lvl="0" marR="0" rtl="0" algn="ctr">
              <a:lnSpc>
                <a:spcPct val="110000"/>
              </a:lnSpc>
              <a:spcBef>
                <a:spcPts val="700"/>
              </a:spcBef>
              <a:spcAft>
                <a:spcPts val="0"/>
              </a:spcAft>
              <a:buClr>
                <a:schemeClr val="dk1"/>
              </a:buClr>
              <a:buSzPts val="900"/>
              <a:buFont typeface="Arial"/>
              <a:buNone/>
              <a:defRPr b="0" i="0" sz="900" u="none" cap="none" strike="noStrike">
                <a:solidFill>
                  <a:schemeClr val="dk1"/>
                </a:solidFill>
                <a:latin typeface="Open Sans Light"/>
                <a:ea typeface="Open Sans Light"/>
                <a:cs typeface="Open Sans Light"/>
                <a:sym typeface="Open Sans Light"/>
              </a:defRPr>
            </a:lvl1pPr>
            <a:lvl2pPr lvl="1" marR="0" rtl="0" algn="l">
              <a:lnSpc>
                <a:spcPct val="100000"/>
              </a:lnSpc>
              <a:spcBef>
                <a:spcPts val="7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pic>
        <p:nvPicPr>
          <p:cNvPr id="86" name="Google Shape;86;p19"/>
          <p:cNvPicPr preferRelativeResize="0"/>
          <p:nvPr/>
        </p:nvPicPr>
        <p:blipFill rotWithShape="1">
          <a:blip r:embed="rId2">
            <a:alphaModFix/>
          </a:blip>
          <a:srcRect b="0" l="0" r="0" t="0"/>
          <a:stretch/>
        </p:blipFill>
        <p:spPr>
          <a:xfrm>
            <a:off x="4655695" y="5138350"/>
            <a:ext cx="1411757" cy="48515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cSld name="Divider">
    <p:spTree>
      <p:nvGrpSpPr>
        <p:cNvPr id="87" name="Shape 87"/>
        <p:cNvGrpSpPr/>
        <p:nvPr/>
      </p:nvGrpSpPr>
      <p:grpSpPr>
        <a:xfrm>
          <a:off x="0" y="0"/>
          <a:ext cx="0" cy="0"/>
          <a:chOff x="0" y="0"/>
          <a:chExt cx="0" cy="0"/>
        </a:xfrm>
      </p:grpSpPr>
      <p:sp>
        <p:nvSpPr>
          <p:cNvPr id="88" name="Google Shape;88;p20"/>
          <p:cNvSpPr/>
          <p:nvPr>
            <p:ph idx="2" type="pic"/>
          </p:nvPr>
        </p:nvSpPr>
        <p:spPr>
          <a:xfrm>
            <a:off x="1" y="1"/>
            <a:ext cx="5372100" cy="7543800"/>
          </a:xfrm>
          <a:prstGeom prst="rect">
            <a:avLst/>
          </a:prstGeom>
          <a:solidFill>
            <a:srgbClr val="E5E5E5"/>
          </a:solid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89" name="Google Shape;89;p20"/>
          <p:cNvSpPr txBox="1"/>
          <p:nvPr>
            <p:ph type="title"/>
          </p:nvPr>
        </p:nvSpPr>
        <p:spPr>
          <a:xfrm>
            <a:off x="5689671" y="2323279"/>
            <a:ext cx="4660800" cy="14487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500"/>
              <a:buFont typeface="Open Sans SemiBold"/>
              <a:buNone/>
              <a:defRPr sz="35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0" name="Google Shape;90;p2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1" name="Google Shape;91;p20"/>
          <p:cNvSpPr txBox="1"/>
          <p:nvPr>
            <p:ph idx="1" type="body"/>
          </p:nvPr>
        </p:nvSpPr>
        <p:spPr>
          <a:xfrm>
            <a:off x="5688916" y="3974465"/>
            <a:ext cx="4664400" cy="2767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2" name="Shape 92"/>
        <p:cNvGrpSpPr/>
        <p:nvPr/>
      </p:nvGrpSpPr>
      <p:grpSpPr>
        <a:xfrm>
          <a:off x="0" y="0"/>
          <a:ext cx="0" cy="0"/>
          <a:chOff x="0" y="0"/>
          <a:chExt cx="0" cy="0"/>
        </a:xfrm>
      </p:grpSpPr>
      <p:sp>
        <p:nvSpPr>
          <p:cNvPr id="93" name="Google Shape;93;p21"/>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21"/>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v2">
  <p:cSld name="Title only v2">
    <p:spTree>
      <p:nvGrpSpPr>
        <p:cNvPr id="95" name="Shape 95"/>
        <p:cNvGrpSpPr/>
        <p:nvPr/>
      </p:nvGrpSpPr>
      <p:grpSpPr>
        <a:xfrm>
          <a:off x="0" y="0"/>
          <a:ext cx="0" cy="0"/>
          <a:chOff x="0" y="0"/>
          <a:chExt cx="0" cy="0"/>
        </a:xfrm>
      </p:grpSpPr>
      <p:sp>
        <p:nvSpPr>
          <p:cNvPr id="96" name="Google Shape;96;p22"/>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2"/>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98" name="Google Shape;98;p22"/>
          <p:cNvSpPr txBox="1"/>
          <p:nvPr>
            <p:ph idx="1" type="body"/>
          </p:nvPr>
        </p:nvSpPr>
        <p:spPr>
          <a:xfrm>
            <a:off x="390318" y="1694014"/>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sz="1700"/>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p:cSld name="1 box">
    <p:spTree>
      <p:nvGrpSpPr>
        <p:cNvPr id="99" name="Shape 99"/>
        <p:cNvGrpSpPr/>
        <p:nvPr/>
      </p:nvGrpSpPr>
      <p:grpSpPr>
        <a:xfrm>
          <a:off x="0" y="0"/>
          <a:ext cx="0" cy="0"/>
          <a:chOff x="0" y="0"/>
          <a:chExt cx="0" cy="0"/>
        </a:xfrm>
      </p:grpSpPr>
      <p:sp>
        <p:nvSpPr>
          <p:cNvPr id="100" name="Google Shape;100;p23"/>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1" name="Google Shape;101;p2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2" name="Google Shape;102;p23"/>
          <p:cNvSpPr txBox="1"/>
          <p:nvPr>
            <p:ph idx="1" type="body"/>
          </p:nvPr>
        </p:nvSpPr>
        <p:spPr>
          <a:xfrm>
            <a:off x="390318" y="168573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sz="1700"/>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03" name="Google Shape;103;p23"/>
          <p:cNvSpPr txBox="1"/>
          <p:nvPr>
            <p:ph idx="2" type="body"/>
          </p:nvPr>
        </p:nvSpPr>
        <p:spPr>
          <a:xfrm>
            <a:off x="390855" y="2385378"/>
            <a:ext cx="99627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v2">
  <p:cSld name="1 box v2">
    <p:spTree>
      <p:nvGrpSpPr>
        <p:cNvPr id="104" name="Shape 104"/>
        <p:cNvGrpSpPr/>
        <p:nvPr/>
      </p:nvGrpSpPr>
      <p:grpSpPr>
        <a:xfrm>
          <a:off x="0" y="0"/>
          <a:ext cx="0" cy="0"/>
          <a:chOff x="0" y="0"/>
          <a:chExt cx="0" cy="0"/>
        </a:xfrm>
      </p:grpSpPr>
      <p:sp>
        <p:nvSpPr>
          <p:cNvPr id="105" name="Google Shape;105;p24"/>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06" name="Google Shape;106;p2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24"/>
          <p:cNvSpPr txBox="1"/>
          <p:nvPr>
            <p:ph idx="1" type="body"/>
          </p:nvPr>
        </p:nvSpPr>
        <p:spPr>
          <a:xfrm>
            <a:off x="390855" y="2107724"/>
            <a:ext cx="99591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with image">
  <p:cSld name="1 box with image">
    <p:spTree>
      <p:nvGrpSpPr>
        <p:cNvPr id="108" name="Shape 108"/>
        <p:cNvGrpSpPr/>
        <p:nvPr/>
      </p:nvGrpSpPr>
      <p:grpSpPr>
        <a:xfrm>
          <a:off x="0" y="0"/>
          <a:ext cx="0" cy="0"/>
          <a:chOff x="0" y="0"/>
          <a:chExt cx="0" cy="0"/>
        </a:xfrm>
      </p:grpSpPr>
      <p:sp>
        <p:nvSpPr>
          <p:cNvPr id="109" name="Google Shape;109;p25"/>
          <p:cNvSpPr/>
          <p:nvPr>
            <p:ph idx="2" type="pic"/>
          </p:nvPr>
        </p:nvSpPr>
        <p:spPr>
          <a:xfrm>
            <a:off x="5372102" y="0"/>
            <a:ext cx="53721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110" name="Google Shape;110;p25"/>
          <p:cNvSpPr txBox="1"/>
          <p:nvPr>
            <p:ph type="title"/>
          </p:nvPr>
        </p:nvSpPr>
        <p:spPr>
          <a:xfrm>
            <a:off x="390318" y="761365"/>
            <a:ext cx="4665000" cy="12276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1" name="Google Shape;111;p2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25"/>
          <p:cNvSpPr txBox="1"/>
          <p:nvPr>
            <p:ph idx="1" type="body"/>
          </p:nvPr>
        </p:nvSpPr>
        <p:spPr>
          <a:xfrm>
            <a:off x="390855" y="2107724"/>
            <a:ext cx="4664400" cy="4990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p:spTree>
      <p:nvGrpSpPr>
        <p:cNvPr id="113" name="Shape 113"/>
        <p:cNvGrpSpPr/>
        <p:nvPr/>
      </p:nvGrpSpPr>
      <p:grpSpPr>
        <a:xfrm>
          <a:off x="0" y="0"/>
          <a:ext cx="0" cy="0"/>
          <a:chOff x="0" y="0"/>
          <a:chExt cx="0" cy="0"/>
        </a:xfrm>
      </p:grpSpPr>
      <p:sp>
        <p:nvSpPr>
          <p:cNvPr id="114" name="Google Shape;114;p2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16" name="Google Shape;116;p26"/>
          <p:cNvSpPr txBox="1"/>
          <p:nvPr>
            <p:ph idx="1" type="body"/>
          </p:nvPr>
        </p:nvSpPr>
        <p:spPr>
          <a:xfrm>
            <a:off x="389788"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17" name="Google Shape;117;p26"/>
          <p:cNvSpPr txBox="1"/>
          <p:nvPr>
            <p:ph idx="2" type="body"/>
          </p:nvPr>
        </p:nvSpPr>
        <p:spPr>
          <a:xfrm>
            <a:off x="389133" y="2385378"/>
            <a:ext cx="46659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18" name="Google Shape;118;p26"/>
          <p:cNvSpPr txBox="1"/>
          <p:nvPr>
            <p:ph idx="3" type="body"/>
          </p:nvPr>
        </p:nvSpPr>
        <p:spPr>
          <a:xfrm>
            <a:off x="5688916" y="2385378"/>
            <a:ext cx="46593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3">
  <p:cSld name="2 boxes v3">
    <p:spTree>
      <p:nvGrpSpPr>
        <p:cNvPr id="119" name="Shape 119"/>
        <p:cNvGrpSpPr/>
        <p:nvPr/>
      </p:nvGrpSpPr>
      <p:grpSpPr>
        <a:xfrm>
          <a:off x="0" y="0"/>
          <a:ext cx="0" cy="0"/>
          <a:chOff x="0" y="0"/>
          <a:chExt cx="0" cy="0"/>
        </a:xfrm>
      </p:grpSpPr>
      <p:sp>
        <p:nvSpPr>
          <p:cNvPr id="120" name="Google Shape;120;p2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1" name="Google Shape;121;p2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22" name="Google Shape;122;p27"/>
          <p:cNvSpPr txBox="1"/>
          <p:nvPr>
            <p:ph idx="1" type="body"/>
          </p:nvPr>
        </p:nvSpPr>
        <p:spPr>
          <a:xfrm>
            <a:off x="390855"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3" name="Google Shape;123;p27"/>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4" name="Google Shape;124;p27"/>
          <p:cNvSpPr txBox="1"/>
          <p:nvPr>
            <p:ph idx="3" type="body"/>
          </p:nvPr>
        </p:nvSpPr>
        <p:spPr>
          <a:xfrm>
            <a:off x="3817291" y="2385378"/>
            <a:ext cx="65361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v4">
  <p:cSld name="2 boxes v4">
    <p:spTree>
      <p:nvGrpSpPr>
        <p:cNvPr id="125" name="Shape 125"/>
        <p:cNvGrpSpPr/>
        <p:nvPr/>
      </p:nvGrpSpPr>
      <p:grpSpPr>
        <a:xfrm>
          <a:off x="0" y="0"/>
          <a:ext cx="0" cy="0"/>
          <a:chOff x="0" y="0"/>
          <a:chExt cx="0" cy="0"/>
        </a:xfrm>
      </p:grpSpPr>
      <p:sp>
        <p:nvSpPr>
          <p:cNvPr id="126" name="Google Shape;126;p28"/>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27" name="Google Shape;127;p28"/>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8"/>
          <p:cNvSpPr txBox="1"/>
          <p:nvPr>
            <p:ph idx="1" type="body"/>
          </p:nvPr>
        </p:nvSpPr>
        <p:spPr>
          <a:xfrm>
            <a:off x="390855"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29" name="Google Shape;129;p28"/>
          <p:cNvSpPr txBox="1"/>
          <p:nvPr>
            <p:ph idx="2" type="body"/>
          </p:nvPr>
        </p:nvSpPr>
        <p:spPr>
          <a:xfrm>
            <a:off x="3817291" y="2107724"/>
            <a:ext cx="65361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with image">
  <p:cSld name="2 boxes with image">
    <p:spTree>
      <p:nvGrpSpPr>
        <p:cNvPr id="130" name="Shape 130"/>
        <p:cNvGrpSpPr/>
        <p:nvPr/>
      </p:nvGrpSpPr>
      <p:grpSpPr>
        <a:xfrm>
          <a:off x="0" y="0"/>
          <a:ext cx="0" cy="0"/>
          <a:chOff x="0" y="0"/>
          <a:chExt cx="0" cy="0"/>
        </a:xfrm>
      </p:grpSpPr>
      <p:sp>
        <p:nvSpPr>
          <p:cNvPr id="131" name="Google Shape;131;p29"/>
          <p:cNvSpPr txBox="1"/>
          <p:nvPr>
            <p:ph type="title"/>
          </p:nvPr>
        </p:nvSpPr>
        <p:spPr>
          <a:xfrm>
            <a:off x="390318" y="761366"/>
            <a:ext cx="65376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32" name="Google Shape;132;p29"/>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9"/>
          <p:cNvSpPr/>
          <p:nvPr>
            <p:ph idx="2" type="pic"/>
          </p:nvPr>
        </p:nvSpPr>
        <p:spPr>
          <a:xfrm>
            <a:off x="7211011" y="0"/>
            <a:ext cx="35334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134" name="Google Shape;134;p29"/>
          <p:cNvSpPr txBox="1"/>
          <p:nvPr>
            <p:ph idx="1" type="body"/>
          </p:nvPr>
        </p:nvSpPr>
        <p:spPr>
          <a:xfrm>
            <a:off x="390855" y="1672908"/>
            <a:ext cx="65376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35" name="Google Shape;135;p29"/>
          <p:cNvSpPr txBox="1"/>
          <p:nvPr>
            <p:ph idx="3" type="body"/>
          </p:nvPr>
        </p:nvSpPr>
        <p:spPr>
          <a:xfrm>
            <a:off x="390855" y="2385378"/>
            <a:ext cx="3109800" cy="47130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36" name="Google Shape;136;p29"/>
          <p:cNvSpPr txBox="1"/>
          <p:nvPr>
            <p:ph idx="4" type="body"/>
          </p:nvPr>
        </p:nvSpPr>
        <p:spPr>
          <a:xfrm>
            <a:off x="3817291" y="2385378"/>
            <a:ext cx="3111300" cy="47130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p:cSld name="3 boxes">
    <p:spTree>
      <p:nvGrpSpPr>
        <p:cNvPr id="137" name="Shape 137"/>
        <p:cNvGrpSpPr/>
        <p:nvPr/>
      </p:nvGrpSpPr>
      <p:grpSpPr>
        <a:xfrm>
          <a:off x="0" y="0"/>
          <a:ext cx="0" cy="0"/>
          <a:chOff x="0" y="0"/>
          <a:chExt cx="0" cy="0"/>
        </a:xfrm>
      </p:grpSpPr>
      <p:sp>
        <p:nvSpPr>
          <p:cNvPr id="138" name="Google Shape;138;p30"/>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39" name="Google Shape;139;p3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30"/>
          <p:cNvSpPr txBox="1"/>
          <p:nvPr>
            <p:ph idx="1" type="body"/>
          </p:nvPr>
        </p:nvSpPr>
        <p:spPr>
          <a:xfrm>
            <a:off x="394299" y="1672908"/>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1" name="Google Shape;141;p30"/>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2" name="Google Shape;142;p30"/>
          <p:cNvSpPr txBox="1"/>
          <p:nvPr>
            <p:ph idx="3" type="body"/>
          </p:nvPr>
        </p:nvSpPr>
        <p:spPr>
          <a:xfrm>
            <a:off x="3817291"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3" name="Google Shape;143;p30"/>
          <p:cNvSpPr txBox="1"/>
          <p:nvPr>
            <p:ph idx="4" type="body"/>
          </p:nvPr>
        </p:nvSpPr>
        <p:spPr>
          <a:xfrm>
            <a:off x="7211011" y="2385378"/>
            <a:ext cx="31389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2">
  <p:cSld name="3 boxes v2">
    <p:spTree>
      <p:nvGrpSpPr>
        <p:cNvPr id="144" name="Shape 144"/>
        <p:cNvGrpSpPr/>
        <p:nvPr/>
      </p:nvGrpSpPr>
      <p:grpSpPr>
        <a:xfrm>
          <a:off x="0" y="0"/>
          <a:ext cx="0" cy="0"/>
          <a:chOff x="0" y="0"/>
          <a:chExt cx="0" cy="0"/>
        </a:xfrm>
      </p:grpSpPr>
      <p:sp>
        <p:nvSpPr>
          <p:cNvPr id="145" name="Google Shape;145;p31"/>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3100"/>
              <a:buFont typeface="Open Sans SemiBold"/>
              <a:buNone/>
              <a:defRPr sz="31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46" name="Google Shape;146;p31"/>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47" name="Google Shape;147;p31"/>
          <p:cNvSpPr txBox="1"/>
          <p:nvPr>
            <p:ph idx="1" type="body"/>
          </p:nvPr>
        </p:nvSpPr>
        <p:spPr>
          <a:xfrm>
            <a:off x="394299" y="169445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8" name="Google Shape;148;p31"/>
          <p:cNvSpPr txBox="1"/>
          <p:nvPr>
            <p:ph idx="2" type="body"/>
          </p:nvPr>
        </p:nvSpPr>
        <p:spPr>
          <a:xfrm>
            <a:off x="390855" y="3586797"/>
            <a:ext cx="31098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49" name="Google Shape;149;p31"/>
          <p:cNvSpPr txBox="1"/>
          <p:nvPr>
            <p:ph idx="3" type="body"/>
          </p:nvPr>
        </p:nvSpPr>
        <p:spPr>
          <a:xfrm>
            <a:off x="3819012" y="3586797"/>
            <a:ext cx="31098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0" name="Google Shape;150;p31"/>
          <p:cNvSpPr txBox="1"/>
          <p:nvPr>
            <p:ph idx="4" type="body"/>
          </p:nvPr>
        </p:nvSpPr>
        <p:spPr>
          <a:xfrm>
            <a:off x="7208314" y="3586797"/>
            <a:ext cx="3145200" cy="3155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1" name="Google Shape;151;p31"/>
          <p:cNvSpPr txBox="1"/>
          <p:nvPr>
            <p:ph idx="5" type="body"/>
          </p:nvPr>
        </p:nvSpPr>
        <p:spPr>
          <a:xfrm>
            <a:off x="393769" y="2385378"/>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2" name="Google Shape;152;p31"/>
          <p:cNvSpPr txBox="1"/>
          <p:nvPr>
            <p:ph idx="6" type="body"/>
          </p:nvPr>
        </p:nvSpPr>
        <p:spPr>
          <a:xfrm>
            <a:off x="3823648" y="2385378"/>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3" name="Google Shape;153;p31"/>
          <p:cNvSpPr txBox="1"/>
          <p:nvPr>
            <p:ph idx="7" type="body"/>
          </p:nvPr>
        </p:nvSpPr>
        <p:spPr>
          <a:xfrm>
            <a:off x="7213924" y="2385378"/>
            <a:ext cx="3139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3">
  <p:cSld name="3 boxes v3">
    <p:spTree>
      <p:nvGrpSpPr>
        <p:cNvPr id="154" name="Shape 154"/>
        <p:cNvGrpSpPr/>
        <p:nvPr/>
      </p:nvGrpSpPr>
      <p:grpSpPr>
        <a:xfrm>
          <a:off x="0" y="0"/>
          <a:ext cx="0" cy="0"/>
          <a:chOff x="0" y="0"/>
          <a:chExt cx="0" cy="0"/>
        </a:xfrm>
      </p:grpSpPr>
      <p:sp>
        <p:nvSpPr>
          <p:cNvPr id="155" name="Google Shape;155;p32"/>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56" name="Google Shape;156;p32"/>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57" name="Google Shape;157;p32"/>
          <p:cNvSpPr txBox="1"/>
          <p:nvPr>
            <p:ph idx="1" type="body"/>
          </p:nvPr>
        </p:nvSpPr>
        <p:spPr>
          <a:xfrm>
            <a:off x="390855"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8" name="Google Shape;158;p32"/>
          <p:cNvSpPr txBox="1"/>
          <p:nvPr>
            <p:ph idx="2" type="body"/>
          </p:nvPr>
        </p:nvSpPr>
        <p:spPr>
          <a:xfrm>
            <a:off x="3820734"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59" name="Google Shape;159;p32"/>
          <p:cNvSpPr txBox="1"/>
          <p:nvPr>
            <p:ph idx="3" type="body"/>
          </p:nvPr>
        </p:nvSpPr>
        <p:spPr>
          <a:xfrm>
            <a:off x="7211011" y="3427889"/>
            <a:ext cx="3106200" cy="331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0" name="Google Shape;160;p32"/>
          <p:cNvSpPr txBox="1"/>
          <p:nvPr>
            <p:ph idx="4" type="body"/>
          </p:nvPr>
        </p:nvSpPr>
        <p:spPr>
          <a:xfrm>
            <a:off x="390855" y="2107724"/>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1" name="Google Shape;161;p32"/>
          <p:cNvSpPr txBox="1"/>
          <p:nvPr>
            <p:ph idx="5" type="body"/>
          </p:nvPr>
        </p:nvSpPr>
        <p:spPr>
          <a:xfrm>
            <a:off x="3820734" y="2107724"/>
            <a:ext cx="3106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2" name="Google Shape;162;p32"/>
          <p:cNvSpPr txBox="1"/>
          <p:nvPr>
            <p:ph idx="6" type="body"/>
          </p:nvPr>
        </p:nvSpPr>
        <p:spPr>
          <a:xfrm>
            <a:off x="7211011" y="2107724"/>
            <a:ext cx="3139200" cy="10023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4">
  <p:cSld name="3 boxes v4">
    <p:spTree>
      <p:nvGrpSpPr>
        <p:cNvPr id="163" name="Shape 163"/>
        <p:cNvGrpSpPr/>
        <p:nvPr/>
      </p:nvGrpSpPr>
      <p:grpSpPr>
        <a:xfrm>
          <a:off x="0" y="0"/>
          <a:ext cx="0" cy="0"/>
          <a:chOff x="0" y="0"/>
          <a:chExt cx="0" cy="0"/>
        </a:xfrm>
      </p:grpSpPr>
      <p:sp>
        <p:nvSpPr>
          <p:cNvPr id="164" name="Google Shape;164;p33"/>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65" name="Google Shape;165;p3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3"/>
          <p:cNvSpPr txBox="1"/>
          <p:nvPr>
            <p:ph idx="1" type="body"/>
          </p:nvPr>
        </p:nvSpPr>
        <p:spPr>
          <a:xfrm>
            <a:off x="390855"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7" name="Google Shape;167;p33"/>
          <p:cNvSpPr txBox="1"/>
          <p:nvPr>
            <p:ph idx="2" type="body"/>
          </p:nvPr>
        </p:nvSpPr>
        <p:spPr>
          <a:xfrm>
            <a:off x="3819012" y="2107724"/>
            <a:ext cx="31098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68" name="Google Shape;168;p33"/>
          <p:cNvSpPr txBox="1"/>
          <p:nvPr>
            <p:ph idx="3" type="body"/>
          </p:nvPr>
        </p:nvSpPr>
        <p:spPr>
          <a:xfrm>
            <a:off x="7211011" y="2107724"/>
            <a:ext cx="3142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oxes v5">
  <p:cSld name="3 boxes v5">
    <p:spTree>
      <p:nvGrpSpPr>
        <p:cNvPr id="169" name="Shape 169"/>
        <p:cNvGrpSpPr/>
        <p:nvPr/>
      </p:nvGrpSpPr>
      <p:grpSpPr>
        <a:xfrm>
          <a:off x="0" y="0"/>
          <a:ext cx="0" cy="0"/>
          <a:chOff x="0" y="0"/>
          <a:chExt cx="0" cy="0"/>
        </a:xfrm>
      </p:grpSpPr>
      <p:pic>
        <p:nvPicPr>
          <p:cNvPr id="170" name="Google Shape;170;p34"/>
          <p:cNvPicPr preferRelativeResize="0"/>
          <p:nvPr/>
        </p:nvPicPr>
        <p:blipFill rotWithShape="1">
          <a:blip r:embed="rId2">
            <a:alphaModFix/>
          </a:blip>
          <a:srcRect b="0" l="0" r="0" t="0"/>
          <a:stretch/>
        </p:blipFill>
        <p:spPr>
          <a:xfrm>
            <a:off x="7211764" y="1"/>
            <a:ext cx="3532435" cy="7580047"/>
          </a:xfrm>
          <a:prstGeom prst="rect">
            <a:avLst/>
          </a:prstGeom>
          <a:noFill/>
          <a:ln>
            <a:noFill/>
          </a:ln>
        </p:spPr>
      </p:pic>
      <p:sp>
        <p:nvSpPr>
          <p:cNvPr id="171" name="Google Shape;171;p3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pic>
        <p:nvPicPr>
          <p:cNvPr id="172" name="Google Shape;172;p34"/>
          <p:cNvPicPr preferRelativeResize="0"/>
          <p:nvPr/>
        </p:nvPicPr>
        <p:blipFill rotWithShape="1">
          <a:blip r:embed="rId3">
            <a:alphaModFix/>
          </a:blip>
          <a:srcRect b="0" l="0" r="0" t="0"/>
          <a:stretch/>
        </p:blipFill>
        <p:spPr>
          <a:xfrm>
            <a:off x="9528622" y="6814942"/>
            <a:ext cx="821810" cy="282420"/>
          </a:xfrm>
          <a:prstGeom prst="rect">
            <a:avLst/>
          </a:prstGeom>
          <a:noFill/>
          <a:ln>
            <a:noFill/>
          </a:ln>
        </p:spPr>
      </p:pic>
      <p:sp>
        <p:nvSpPr>
          <p:cNvPr id="173" name="Google Shape;173;p34"/>
          <p:cNvSpPr txBox="1"/>
          <p:nvPr>
            <p:ph type="title"/>
          </p:nvPr>
        </p:nvSpPr>
        <p:spPr>
          <a:xfrm>
            <a:off x="390318" y="761366"/>
            <a:ext cx="65376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74" name="Google Shape;174;p34"/>
          <p:cNvSpPr txBox="1"/>
          <p:nvPr>
            <p:ph idx="1" type="body"/>
          </p:nvPr>
        </p:nvSpPr>
        <p:spPr>
          <a:xfrm>
            <a:off x="390855" y="1475582"/>
            <a:ext cx="65376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5" name="Google Shape;175;p34"/>
          <p:cNvSpPr txBox="1"/>
          <p:nvPr>
            <p:ph idx="2" type="body"/>
          </p:nvPr>
        </p:nvSpPr>
        <p:spPr>
          <a:xfrm>
            <a:off x="390855"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6" name="Google Shape;176;p34"/>
          <p:cNvSpPr txBox="1"/>
          <p:nvPr>
            <p:ph idx="3" type="body"/>
          </p:nvPr>
        </p:nvSpPr>
        <p:spPr>
          <a:xfrm>
            <a:off x="3819012" y="2385378"/>
            <a:ext cx="31098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77" name="Google Shape;177;p34"/>
          <p:cNvSpPr txBox="1"/>
          <p:nvPr>
            <p:ph idx="4" type="body"/>
          </p:nvPr>
        </p:nvSpPr>
        <p:spPr>
          <a:xfrm>
            <a:off x="7427961" y="1356837"/>
            <a:ext cx="2922000" cy="5107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p:cSld name="4 boxes">
    <p:spTree>
      <p:nvGrpSpPr>
        <p:cNvPr id="178" name="Shape 178"/>
        <p:cNvGrpSpPr/>
        <p:nvPr/>
      </p:nvGrpSpPr>
      <p:grpSpPr>
        <a:xfrm>
          <a:off x="0" y="0"/>
          <a:ext cx="0" cy="0"/>
          <a:chOff x="0" y="0"/>
          <a:chExt cx="0" cy="0"/>
        </a:xfrm>
      </p:grpSpPr>
      <p:sp>
        <p:nvSpPr>
          <p:cNvPr id="179" name="Google Shape;179;p35"/>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0" name="Google Shape;180;p3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35"/>
          <p:cNvSpPr txBox="1"/>
          <p:nvPr>
            <p:ph idx="1" type="body"/>
          </p:nvPr>
        </p:nvSpPr>
        <p:spPr>
          <a:xfrm>
            <a:off x="390854" y="2385378"/>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2" name="Google Shape;182;p35"/>
          <p:cNvSpPr txBox="1"/>
          <p:nvPr>
            <p:ph idx="2" type="body"/>
          </p:nvPr>
        </p:nvSpPr>
        <p:spPr>
          <a:xfrm>
            <a:off x="2980107" y="2385376"/>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3" name="Google Shape;183;p35"/>
          <p:cNvSpPr txBox="1"/>
          <p:nvPr>
            <p:ph idx="3" type="body"/>
          </p:nvPr>
        </p:nvSpPr>
        <p:spPr>
          <a:xfrm>
            <a:off x="5569359" y="2385375"/>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4" name="Google Shape;184;p35"/>
          <p:cNvSpPr txBox="1"/>
          <p:nvPr>
            <p:ph idx="4" type="body"/>
          </p:nvPr>
        </p:nvSpPr>
        <p:spPr>
          <a:xfrm>
            <a:off x="8162361" y="2385378"/>
            <a:ext cx="2191200" cy="43569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85" name="Google Shape;185;p35"/>
          <p:cNvSpPr txBox="1"/>
          <p:nvPr>
            <p:ph idx="5" type="body"/>
          </p:nvPr>
        </p:nvSpPr>
        <p:spPr>
          <a:xfrm>
            <a:off x="394299" y="169445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v2">
  <p:cSld name="4 boxes v2">
    <p:spTree>
      <p:nvGrpSpPr>
        <p:cNvPr id="186" name="Shape 186"/>
        <p:cNvGrpSpPr/>
        <p:nvPr/>
      </p:nvGrpSpPr>
      <p:grpSpPr>
        <a:xfrm>
          <a:off x="0" y="0"/>
          <a:ext cx="0" cy="0"/>
          <a:chOff x="0" y="0"/>
          <a:chExt cx="0" cy="0"/>
        </a:xfrm>
      </p:grpSpPr>
      <p:sp>
        <p:nvSpPr>
          <p:cNvPr id="187" name="Google Shape;187;p3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8" name="Google Shape;188;p3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89" name="Google Shape;189;p36"/>
          <p:cNvSpPr txBox="1"/>
          <p:nvPr>
            <p:ph idx="1" type="body"/>
          </p:nvPr>
        </p:nvSpPr>
        <p:spPr>
          <a:xfrm>
            <a:off x="390854" y="2107724"/>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0" name="Google Shape;190;p36"/>
          <p:cNvSpPr txBox="1"/>
          <p:nvPr>
            <p:ph idx="2" type="body"/>
          </p:nvPr>
        </p:nvSpPr>
        <p:spPr>
          <a:xfrm>
            <a:off x="2980107" y="2107723"/>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1" name="Google Shape;191;p36"/>
          <p:cNvSpPr txBox="1"/>
          <p:nvPr>
            <p:ph idx="3" type="body"/>
          </p:nvPr>
        </p:nvSpPr>
        <p:spPr>
          <a:xfrm>
            <a:off x="5569359" y="2107722"/>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2" name="Google Shape;192;p36"/>
          <p:cNvSpPr txBox="1"/>
          <p:nvPr>
            <p:ph idx="4" type="body"/>
          </p:nvPr>
        </p:nvSpPr>
        <p:spPr>
          <a:xfrm>
            <a:off x="8162361" y="2107724"/>
            <a:ext cx="2191200" cy="46344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s">
  <p:cSld name="3 rows">
    <p:spTree>
      <p:nvGrpSpPr>
        <p:cNvPr id="193" name="Shape 193"/>
        <p:cNvGrpSpPr/>
        <p:nvPr/>
      </p:nvGrpSpPr>
      <p:grpSpPr>
        <a:xfrm>
          <a:off x="0" y="0"/>
          <a:ext cx="0" cy="0"/>
          <a:chOff x="0" y="0"/>
          <a:chExt cx="0" cy="0"/>
        </a:xfrm>
      </p:grpSpPr>
      <p:sp>
        <p:nvSpPr>
          <p:cNvPr id="194" name="Google Shape;194;p3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195" name="Google Shape;195;p37"/>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96" name="Google Shape;196;p37"/>
          <p:cNvSpPr txBox="1"/>
          <p:nvPr>
            <p:ph idx="1"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7" name="Google Shape;197;p37"/>
          <p:cNvSpPr txBox="1"/>
          <p:nvPr>
            <p:ph idx="2" type="body"/>
          </p:nvPr>
        </p:nvSpPr>
        <p:spPr>
          <a:xfrm>
            <a:off x="390855" y="2385378"/>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8" name="Google Shape;198;p37"/>
          <p:cNvSpPr txBox="1"/>
          <p:nvPr>
            <p:ph idx="3" type="body"/>
          </p:nvPr>
        </p:nvSpPr>
        <p:spPr>
          <a:xfrm>
            <a:off x="390855" y="3691877"/>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199" name="Google Shape;199;p37"/>
          <p:cNvSpPr txBox="1"/>
          <p:nvPr>
            <p:ph idx="4" type="body"/>
          </p:nvPr>
        </p:nvSpPr>
        <p:spPr>
          <a:xfrm>
            <a:off x="390855" y="4998377"/>
            <a:ext cx="29082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0" name="Google Shape;200;p37"/>
          <p:cNvSpPr txBox="1"/>
          <p:nvPr>
            <p:ph idx="5" type="body"/>
          </p:nvPr>
        </p:nvSpPr>
        <p:spPr>
          <a:xfrm>
            <a:off x="3500475" y="2385378"/>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1" name="Google Shape;201;p37"/>
          <p:cNvSpPr txBox="1"/>
          <p:nvPr>
            <p:ph idx="6" type="body"/>
          </p:nvPr>
        </p:nvSpPr>
        <p:spPr>
          <a:xfrm>
            <a:off x="3500475" y="3691877"/>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2" name="Google Shape;202;p37"/>
          <p:cNvSpPr txBox="1"/>
          <p:nvPr>
            <p:ph idx="7" type="body"/>
          </p:nvPr>
        </p:nvSpPr>
        <p:spPr>
          <a:xfrm>
            <a:off x="3500475" y="4998377"/>
            <a:ext cx="6849300" cy="12048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rows v2">
  <p:cSld name="3 rows v2">
    <p:spTree>
      <p:nvGrpSpPr>
        <p:cNvPr id="203" name="Shape 203"/>
        <p:cNvGrpSpPr/>
        <p:nvPr/>
      </p:nvGrpSpPr>
      <p:grpSpPr>
        <a:xfrm>
          <a:off x="0" y="0"/>
          <a:ext cx="0" cy="0"/>
          <a:chOff x="0" y="0"/>
          <a:chExt cx="0" cy="0"/>
        </a:xfrm>
      </p:grpSpPr>
      <p:sp>
        <p:nvSpPr>
          <p:cNvPr id="204" name="Google Shape;204;p38"/>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8"/>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06" name="Google Shape;206;p38"/>
          <p:cNvSpPr txBox="1"/>
          <p:nvPr>
            <p:ph idx="1" type="body"/>
          </p:nvPr>
        </p:nvSpPr>
        <p:spPr>
          <a:xfrm>
            <a:off x="390318" y="2203634"/>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7" name="Google Shape;207;p38"/>
          <p:cNvSpPr txBox="1"/>
          <p:nvPr>
            <p:ph idx="2" type="body"/>
          </p:nvPr>
        </p:nvSpPr>
        <p:spPr>
          <a:xfrm>
            <a:off x="390318" y="3641126"/>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8" name="Google Shape;208;p38"/>
          <p:cNvSpPr txBox="1"/>
          <p:nvPr>
            <p:ph idx="3" type="body"/>
          </p:nvPr>
        </p:nvSpPr>
        <p:spPr>
          <a:xfrm>
            <a:off x="390318" y="5078618"/>
            <a:ext cx="1954200" cy="1386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09" name="Google Shape;209;p38"/>
          <p:cNvSpPr txBox="1"/>
          <p:nvPr>
            <p:ph idx="4"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0" name="Google Shape;210;p38"/>
          <p:cNvSpPr txBox="1"/>
          <p:nvPr>
            <p:ph idx="5" type="body"/>
          </p:nvPr>
        </p:nvSpPr>
        <p:spPr>
          <a:xfrm>
            <a:off x="5372100" y="2203636"/>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1" name="Google Shape;211;p38"/>
          <p:cNvSpPr txBox="1"/>
          <p:nvPr>
            <p:ph idx="6" type="body"/>
          </p:nvPr>
        </p:nvSpPr>
        <p:spPr>
          <a:xfrm>
            <a:off x="5372100" y="3641126"/>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2" name="Google Shape;212;p38"/>
          <p:cNvSpPr txBox="1"/>
          <p:nvPr>
            <p:ph idx="7" type="body"/>
          </p:nvPr>
        </p:nvSpPr>
        <p:spPr>
          <a:xfrm>
            <a:off x="5372100" y="5078618"/>
            <a:ext cx="49776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3" name="Google Shape;213;p38"/>
          <p:cNvSpPr txBox="1"/>
          <p:nvPr>
            <p:ph idx="8" type="body"/>
          </p:nvPr>
        </p:nvSpPr>
        <p:spPr>
          <a:xfrm>
            <a:off x="2494928" y="2203636"/>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4" name="Google Shape;214;p38"/>
          <p:cNvSpPr txBox="1"/>
          <p:nvPr>
            <p:ph idx="9" type="body"/>
          </p:nvPr>
        </p:nvSpPr>
        <p:spPr>
          <a:xfrm>
            <a:off x="2494928" y="3640471"/>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5" name="Google Shape;215;p38"/>
          <p:cNvSpPr txBox="1"/>
          <p:nvPr>
            <p:ph idx="13" type="body"/>
          </p:nvPr>
        </p:nvSpPr>
        <p:spPr>
          <a:xfrm>
            <a:off x="2494928" y="5078290"/>
            <a:ext cx="2560500" cy="1386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rows">
  <p:cSld name="4 rows">
    <p:spTree>
      <p:nvGrpSpPr>
        <p:cNvPr id="216" name="Shape 216"/>
        <p:cNvGrpSpPr/>
        <p:nvPr/>
      </p:nvGrpSpPr>
      <p:grpSpPr>
        <a:xfrm>
          <a:off x="0" y="0"/>
          <a:ext cx="0" cy="0"/>
          <a:chOff x="0" y="0"/>
          <a:chExt cx="0" cy="0"/>
        </a:xfrm>
      </p:grpSpPr>
      <p:sp>
        <p:nvSpPr>
          <p:cNvPr id="217" name="Google Shape;217;p39"/>
          <p:cNvSpPr txBox="1"/>
          <p:nvPr>
            <p:ph idx="1" type="body"/>
          </p:nvPr>
        </p:nvSpPr>
        <p:spPr>
          <a:xfrm>
            <a:off x="390855" y="2203636"/>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8" name="Google Shape;218;p39"/>
          <p:cNvSpPr txBox="1"/>
          <p:nvPr>
            <p:ph idx="2" type="body"/>
          </p:nvPr>
        </p:nvSpPr>
        <p:spPr>
          <a:xfrm>
            <a:off x="393769" y="3284921"/>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19" name="Google Shape;219;p39"/>
          <p:cNvSpPr txBox="1"/>
          <p:nvPr>
            <p:ph idx="3" type="body"/>
          </p:nvPr>
        </p:nvSpPr>
        <p:spPr>
          <a:xfrm>
            <a:off x="390318" y="4391465"/>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0" name="Google Shape;220;p39"/>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21" name="Google Shape;221;p39"/>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2" name="Google Shape;222;p39"/>
          <p:cNvSpPr txBox="1"/>
          <p:nvPr>
            <p:ph idx="4"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3" name="Google Shape;223;p39"/>
          <p:cNvSpPr txBox="1"/>
          <p:nvPr>
            <p:ph idx="5" type="body"/>
          </p:nvPr>
        </p:nvSpPr>
        <p:spPr>
          <a:xfrm>
            <a:off x="393769" y="5472750"/>
            <a:ext cx="2929500" cy="9486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700"/>
              </a:spcBef>
              <a:spcAft>
                <a:spcPts val="0"/>
              </a:spcAft>
              <a:buClr>
                <a:schemeClr val="dk2"/>
              </a:buClr>
              <a:buSzPts val="1600"/>
              <a:buNone/>
              <a:defRPr sz="1600"/>
            </a:lvl1pPr>
            <a:lvl2pPr indent="-228600" lvl="1" marL="914400" rtl="0" algn="l">
              <a:lnSpc>
                <a:spcPct val="100000"/>
              </a:lnSpc>
              <a:spcBef>
                <a:spcPts val="7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4" name="Google Shape;224;p39"/>
          <p:cNvSpPr txBox="1"/>
          <p:nvPr>
            <p:ph idx="6" type="body"/>
          </p:nvPr>
        </p:nvSpPr>
        <p:spPr>
          <a:xfrm>
            <a:off x="3500475" y="2203281"/>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5" name="Google Shape;225;p39"/>
          <p:cNvSpPr txBox="1"/>
          <p:nvPr>
            <p:ph idx="7" type="body"/>
          </p:nvPr>
        </p:nvSpPr>
        <p:spPr>
          <a:xfrm>
            <a:off x="3500475" y="3282012"/>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6" name="Google Shape;226;p39"/>
          <p:cNvSpPr txBox="1"/>
          <p:nvPr>
            <p:ph idx="8" type="body"/>
          </p:nvPr>
        </p:nvSpPr>
        <p:spPr>
          <a:xfrm>
            <a:off x="3500475" y="4396557"/>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27" name="Google Shape;227;p39"/>
          <p:cNvSpPr txBox="1"/>
          <p:nvPr>
            <p:ph idx="9" type="body"/>
          </p:nvPr>
        </p:nvSpPr>
        <p:spPr>
          <a:xfrm>
            <a:off x="3500475" y="5472750"/>
            <a:ext cx="6804900" cy="9486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and text box">
  <p:cSld name="Image grid and text box">
    <p:spTree>
      <p:nvGrpSpPr>
        <p:cNvPr id="228" name="Shape 228"/>
        <p:cNvGrpSpPr/>
        <p:nvPr/>
      </p:nvGrpSpPr>
      <p:grpSpPr>
        <a:xfrm>
          <a:off x="0" y="0"/>
          <a:ext cx="0" cy="0"/>
          <a:chOff x="0" y="0"/>
          <a:chExt cx="0" cy="0"/>
        </a:xfrm>
      </p:grpSpPr>
      <p:sp>
        <p:nvSpPr>
          <p:cNvPr id="229" name="Google Shape;229;p40"/>
          <p:cNvSpPr/>
          <p:nvPr>
            <p:ph idx="2" type="pic"/>
          </p:nvPr>
        </p:nvSpPr>
        <p:spPr>
          <a:xfrm>
            <a:off x="383683"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0" name="Google Shape;230;p40"/>
          <p:cNvSpPr/>
          <p:nvPr>
            <p:ph idx="3" type="pic"/>
          </p:nvPr>
        </p:nvSpPr>
        <p:spPr>
          <a:xfrm>
            <a:off x="1973569"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1" name="Google Shape;231;p40"/>
          <p:cNvSpPr/>
          <p:nvPr>
            <p:ph idx="4" type="pic"/>
          </p:nvPr>
        </p:nvSpPr>
        <p:spPr>
          <a:xfrm>
            <a:off x="3563456" y="2385378"/>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2" name="Google Shape;232;p40"/>
          <p:cNvSpPr/>
          <p:nvPr>
            <p:ph idx="5" type="pic"/>
          </p:nvPr>
        </p:nvSpPr>
        <p:spPr>
          <a:xfrm>
            <a:off x="3563456"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3" name="Google Shape;233;p40"/>
          <p:cNvSpPr/>
          <p:nvPr>
            <p:ph idx="6" type="pic"/>
          </p:nvPr>
        </p:nvSpPr>
        <p:spPr>
          <a:xfrm>
            <a:off x="3570629"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4" name="Google Shape;234;p40"/>
          <p:cNvSpPr/>
          <p:nvPr>
            <p:ph idx="7" type="pic"/>
          </p:nvPr>
        </p:nvSpPr>
        <p:spPr>
          <a:xfrm>
            <a:off x="390318"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5" name="Google Shape;235;p40"/>
          <p:cNvSpPr/>
          <p:nvPr>
            <p:ph idx="8" type="pic"/>
          </p:nvPr>
        </p:nvSpPr>
        <p:spPr>
          <a:xfrm>
            <a:off x="390855"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6" name="Google Shape;236;p40"/>
          <p:cNvSpPr/>
          <p:nvPr>
            <p:ph idx="9" type="pic"/>
          </p:nvPr>
        </p:nvSpPr>
        <p:spPr>
          <a:xfrm>
            <a:off x="1980205" y="3794016"/>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7" name="Google Shape;237;p40"/>
          <p:cNvSpPr/>
          <p:nvPr>
            <p:ph idx="13" type="pic"/>
          </p:nvPr>
        </p:nvSpPr>
        <p:spPr>
          <a:xfrm>
            <a:off x="1980742" y="5202657"/>
            <a:ext cx="1491000" cy="12672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
        <p:nvSpPr>
          <p:cNvPr id="238" name="Google Shape;238;p40"/>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rtl="0" algn="l">
              <a:lnSpc>
                <a:spcPct val="90000"/>
              </a:lnSpc>
              <a:spcBef>
                <a:spcPts val="0"/>
              </a:spcBef>
              <a:spcAft>
                <a:spcPts val="0"/>
              </a:spcAft>
              <a:buClr>
                <a:schemeClr val="dk2"/>
              </a:buClr>
              <a:buSzPts val="20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9" name="Google Shape;239;p40"/>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a:lvl1pPr>
            <a:lvl2pPr indent="0" lvl="1" marL="0" marR="0" rtl="0" algn="r">
              <a:spcBef>
                <a:spcPts val="0"/>
              </a:spcBef>
              <a:spcAft>
                <a:spcPts val="0"/>
              </a:spcAft>
              <a:buNone/>
              <a:defRPr/>
            </a:lvl2pPr>
            <a:lvl3pPr indent="0" lvl="2" marL="0" marR="0" rtl="0" algn="r">
              <a:spcBef>
                <a:spcPts val="0"/>
              </a:spcBef>
              <a:spcAft>
                <a:spcPts val="0"/>
              </a:spcAft>
              <a:buNone/>
              <a:defRPr/>
            </a:lvl3pPr>
            <a:lvl4pPr indent="0" lvl="3" marL="0" marR="0" rtl="0" algn="r">
              <a:spcBef>
                <a:spcPts val="0"/>
              </a:spcBef>
              <a:spcAft>
                <a:spcPts val="0"/>
              </a:spcAft>
              <a:buNone/>
              <a:defRPr/>
            </a:lvl4pPr>
            <a:lvl5pPr indent="0" lvl="4" marL="0" marR="0" rtl="0" algn="r">
              <a:spcBef>
                <a:spcPts val="0"/>
              </a:spcBef>
              <a:spcAft>
                <a:spcPts val="0"/>
              </a:spcAft>
              <a:buNone/>
              <a:defRPr/>
            </a:lvl5pPr>
            <a:lvl6pPr indent="0" lvl="5" marL="0" marR="0" rtl="0" algn="r">
              <a:spcBef>
                <a:spcPts val="0"/>
              </a:spcBef>
              <a:spcAft>
                <a:spcPts val="0"/>
              </a:spcAft>
              <a:buNone/>
              <a:defRPr/>
            </a:lvl6pPr>
            <a:lvl7pPr indent="0" lvl="6" marL="0" marR="0" rtl="0" algn="r">
              <a:spcBef>
                <a:spcPts val="0"/>
              </a:spcBef>
              <a:spcAft>
                <a:spcPts val="0"/>
              </a:spcAft>
              <a:buNone/>
              <a:defRPr/>
            </a:lvl7pPr>
            <a:lvl8pPr indent="0" lvl="7" marL="0" marR="0" rtl="0" algn="r">
              <a:spcBef>
                <a:spcPts val="0"/>
              </a:spcBef>
              <a:spcAft>
                <a:spcPts val="0"/>
              </a:spcAft>
              <a:buNone/>
              <a:defRPr/>
            </a:lvl8pPr>
            <a:lvl9pPr indent="0" lvl="8" marL="0" marR="0" rtl="0" algn="r">
              <a:spcBef>
                <a:spcPts val="0"/>
              </a:spcBef>
              <a:spcAft>
                <a:spcPts val="0"/>
              </a:spcAft>
              <a:buNone/>
              <a:defRPr/>
            </a:lvl9pPr>
          </a:lstStyle>
          <a:p>
            <a:pPr indent="0" lvl="0" marL="0" rtl="0" algn="r">
              <a:spcBef>
                <a:spcPts val="0"/>
              </a:spcBef>
              <a:spcAft>
                <a:spcPts val="0"/>
              </a:spcAft>
              <a:buNone/>
            </a:pPr>
            <a:fld id="{00000000-1234-1234-1234-123412341234}" type="slidenum">
              <a:rPr lang="en"/>
              <a:t>‹#›</a:t>
            </a:fld>
            <a:endParaRPr/>
          </a:p>
        </p:txBody>
      </p:sp>
      <p:sp>
        <p:nvSpPr>
          <p:cNvPr id="240" name="Google Shape;240;p40"/>
          <p:cNvSpPr txBox="1"/>
          <p:nvPr>
            <p:ph idx="1" type="body"/>
          </p:nvPr>
        </p:nvSpPr>
        <p:spPr>
          <a:xfrm>
            <a:off x="390855" y="1475582"/>
            <a:ext cx="9959100" cy="5952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17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
        <p:nvSpPr>
          <p:cNvPr id="241" name="Google Shape;241;p40"/>
          <p:cNvSpPr txBox="1"/>
          <p:nvPr>
            <p:ph idx="14" type="body"/>
          </p:nvPr>
        </p:nvSpPr>
        <p:spPr>
          <a:xfrm>
            <a:off x="5373822" y="2385378"/>
            <a:ext cx="4976100" cy="4084500"/>
          </a:xfrm>
          <a:prstGeom prst="rect">
            <a:avLst/>
          </a:prstGeom>
          <a:noFill/>
          <a:ln>
            <a:noFill/>
          </a:ln>
        </p:spPr>
        <p:txBody>
          <a:bodyPr anchorCtr="0" anchor="t" bIns="0" lIns="0" spcFirstLastPara="1" rIns="0" wrap="square" tIns="0">
            <a:noAutofit/>
          </a:bodyPr>
          <a:lstStyle>
            <a:lvl1pPr indent="-228600" lvl="0" marL="457200" rtl="0" algn="l">
              <a:lnSpc>
                <a:spcPct val="110000"/>
              </a:lnSpc>
              <a:spcBef>
                <a:spcPts val="900"/>
              </a:spcBef>
              <a:spcAft>
                <a:spcPts val="0"/>
              </a:spcAft>
              <a:buClr>
                <a:schemeClr val="dk2"/>
              </a:buClr>
              <a:buSzPts val="2000"/>
              <a:buNone/>
              <a:defRPr/>
            </a:lvl1pPr>
            <a:lvl2pPr indent="-228600" lvl="1" marL="914400" rtl="0" algn="l">
              <a:lnSpc>
                <a:spcPct val="100000"/>
              </a:lnSpc>
              <a:spcBef>
                <a:spcPts val="900"/>
              </a:spcBef>
              <a:spcAft>
                <a:spcPts val="0"/>
              </a:spcAft>
              <a:buClr>
                <a:schemeClr val="dk1"/>
              </a:buClr>
              <a:buSzPts val="2000"/>
              <a:buNone/>
              <a:defRPr/>
            </a:lvl2pPr>
            <a:lvl3pPr indent="-228600" lvl="2" marL="1371600" rtl="0" algn="l">
              <a:lnSpc>
                <a:spcPct val="100000"/>
              </a:lnSpc>
              <a:spcBef>
                <a:spcPts val="1000"/>
              </a:spcBef>
              <a:spcAft>
                <a:spcPts val="0"/>
              </a:spcAft>
              <a:buSzPts val="2000"/>
              <a:buNone/>
              <a:defRPr/>
            </a:lvl3pPr>
            <a:lvl4pPr indent="-355600" lvl="3" marL="1828800" rtl="0" algn="l">
              <a:lnSpc>
                <a:spcPct val="100000"/>
              </a:lnSpc>
              <a:spcBef>
                <a:spcPts val="1000"/>
              </a:spcBef>
              <a:spcAft>
                <a:spcPts val="0"/>
              </a:spcAft>
              <a:buSzPts val="2000"/>
              <a:buChar char="•"/>
              <a:defRPr/>
            </a:lvl4pPr>
            <a:lvl5pPr indent="-355600" lvl="4" marL="2286000" rtl="0" algn="l">
              <a:lnSpc>
                <a:spcPct val="100000"/>
              </a:lnSpc>
              <a:spcBef>
                <a:spcPts val="700"/>
              </a:spcBef>
              <a:spcAft>
                <a:spcPts val="0"/>
              </a:spcAft>
              <a:buSzPts val="2000"/>
              <a:buChar char="-"/>
              <a:defRPr/>
            </a:lvl5pPr>
            <a:lvl6pPr indent="-355600" lvl="5" marL="2743200" rtl="0" algn="l">
              <a:lnSpc>
                <a:spcPct val="90000"/>
              </a:lnSpc>
              <a:spcBef>
                <a:spcPts val="700"/>
              </a:spcBef>
              <a:spcAft>
                <a:spcPts val="0"/>
              </a:spcAft>
              <a:buClr>
                <a:schemeClr val="dk1"/>
              </a:buClr>
              <a:buSzPts val="2000"/>
              <a:buChar char="•"/>
              <a:defRPr/>
            </a:lvl6pPr>
            <a:lvl7pPr indent="-355600" lvl="6" marL="3200400" rtl="0" algn="l">
              <a:lnSpc>
                <a:spcPct val="90000"/>
              </a:lnSpc>
              <a:spcBef>
                <a:spcPts val="400"/>
              </a:spcBef>
              <a:spcAft>
                <a:spcPts val="0"/>
              </a:spcAft>
              <a:buClr>
                <a:schemeClr val="dk1"/>
              </a:buClr>
              <a:buSzPts val="2000"/>
              <a:buChar char="-"/>
              <a:defRPr/>
            </a:lvl7pPr>
            <a:lvl8pPr indent="-355600" lvl="7" marL="3657600" rtl="0" algn="l">
              <a:lnSpc>
                <a:spcPct val="90000"/>
              </a:lnSpc>
              <a:spcBef>
                <a:spcPts val="400"/>
              </a:spcBef>
              <a:spcAft>
                <a:spcPts val="0"/>
              </a:spcAft>
              <a:buClr>
                <a:schemeClr val="dk1"/>
              </a:buClr>
              <a:buSzPts val="2000"/>
              <a:buChar char="•"/>
              <a:defRPr/>
            </a:lvl8pPr>
            <a:lvl9pPr indent="-355600" lvl="8" marL="4114800" rtl="0" algn="l">
              <a:lnSpc>
                <a:spcPct val="90000"/>
              </a:lnSpc>
              <a:spcBef>
                <a:spcPts val="400"/>
              </a:spcBef>
              <a:spcAft>
                <a:spcPts val="0"/>
              </a:spcAft>
              <a:buClr>
                <a:schemeClr val="dk1"/>
              </a:buClr>
              <a:buSzPts val="20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242" name="Shape 242"/>
        <p:cNvGrpSpPr/>
        <p:nvPr/>
      </p:nvGrpSpPr>
      <p:grpSpPr>
        <a:xfrm>
          <a:off x="0" y="0"/>
          <a:ext cx="0" cy="0"/>
          <a:chOff x="0" y="0"/>
          <a:chExt cx="0" cy="0"/>
        </a:xfrm>
      </p:grpSpPr>
      <p:sp>
        <p:nvSpPr>
          <p:cNvPr id="243" name="Google Shape;243;p41"/>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2">
  <p:cSld name="Picture_3">
    <p:spTree>
      <p:nvGrpSpPr>
        <p:cNvPr id="244" name="Shape 244"/>
        <p:cNvGrpSpPr/>
        <p:nvPr/>
      </p:nvGrpSpPr>
      <p:grpSpPr>
        <a:xfrm>
          <a:off x="0" y="0"/>
          <a:ext cx="0" cy="0"/>
          <a:chOff x="0" y="0"/>
          <a:chExt cx="0" cy="0"/>
        </a:xfrm>
      </p:grpSpPr>
      <p:sp>
        <p:nvSpPr>
          <p:cNvPr id="245" name="Google Shape;245;p42"/>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1">
  <p:cSld name="Picture_1">
    <p:spTree>
      <p:nvGrpSpPr>
        <p:cNvPr id="246" name="Shape 246"/>
        <p:cNvGrpSpPr/>
        <p:nvPr/>
      </p:nvGrpSpPr>
      <p:grpSpPr>
        <a:xfrm>
          <a:off x="0" y="0"/>
          <a:ext cx="0" cy="0"/>
          <a:chOff x="0" y="0"/>
          <a:chExt cx="0" cy="0"/>
        </a:xfrm>
      </p:grpSpPr>
      <p:sp>
        <p:nvSpPr>
          <p:cNvPr id="247" name="Google Shape;247;p43"/>
          <p:cNvSpPr/>
          <p:nvPr>
            <p:ph idx="2" type="pic"/>
          </p:nvPr>
        </p:nvSpPr>
        <p:spPr>
          <a:xfrm>
            <a:off x="1" y="1"/>
            <a:ext cx="10744200" cy="7543800"/>
          </a:xfrm>
          <a:prstGeom prst="rect">
            <a:avLst/>
          </a:prstGeom>
          <a:noFill/>
          <a:ln>
            <a:noFill/>
          </a:ln>
        </p:spPr>
        <p:txBody>
          <a:bodyPr anchorCtr="0" anchor="t" bIns="0" lIns="0" spcFirstLastPara="1" rIns="0" wrap="square" tIns="0">
            <a:noAutofit/>
          </a:bodyPr>
          <a:lstStyle>
            <a:lvl1pPr lvl="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lvl="1"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lvl="3"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700"/>
              </a:spcBef>
              <a:spcAft>
                <a:spcPts val="0"/>
              </a:spcAft>
              <a:buClr>
                <a:srgbClr val="C00000"/>
              </a:buClr>
              <a:buSzPts val="1300"/>
              <a:buFont typeface="Open Sans Light"/>
              <a:buChar char="-"/>
              <a:defRPr b="0" i="0" sz="13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500"/>
              </a:spcBef>
              <a:spcAft>
                <a:spcPts val="0"/>
              </a:spcAft>
              <a:buClr>
                <a:schemeClr val="dk1"/>
              </a:buClr>
              <a:buSzPts val="1300"/>
              <a:buFont typeface="Open Sans Light"/>
              <a:buChar char="-"/>
              <a:defRPr b="0" i="0" sz="13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1">
  <p:cSld name="4 boxes_1">
    <p:spTree>
      <p:nvGrpSpPr>
        <p:cNvPr id="248" name="Shape 248"/>
        <p:cNvGrpSpPr/>
        <p:nvPr/>
      </p:nvGrpSpPr>
      <p:grpSpPr>
        <a:xfrm>
          <a:off x="0" y="0"/>
          <a:ext cx="0" cy="0"/>
          <a:chOff x="0" y="0"/>
          <a:chExt cx="0" cy="0"/>
        </a:xfrm>
      </p:grpSpPr>
      <p:sp>
        <p:nvSpPr>
          <p:cNvPr id="249" name="Google Shape;249;p44"/>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50" name="Google Shape;250;p44"/>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1" name="Google Shape;251;p44"/>
          <p:cNvSpPr txBox="1"/>
          <p:nvPr>
            <p:ph idx="1" type="body"/>
          </p:nvPr>
        </p:nvSpPr>
        <p:spPr>
          <a:xfrm>
            <a:off x="402718"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2" name="Google Shape;252;p44"/>
          <p:cNvSpPr txBox="1"/>
          <p:nvPr>
            <p:ph idx="2" type="body"/>
          </p:nvPr>
        </p:nvSpPr>
        <p:spPr>
          <a:xfrm>
            <a:off x="2935078"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3" name="Google Shape;253;p44"/>
          <p:cNvSpPr txBox="1"/>
          <p:nvPr>
            <p:ph idx="3" type="body"/>
          </p:nvPr>
        </p:nvSpPr>
        <p:spPr>
          <a:xfrm>
            <a:off x="5688916"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4" name="Google Shape;254;p44"/>
          <p:cNvSpPr txBox="1"/>
          <p:nvPr>
            <p:ph idx="4" type="body"/>
          </p:nvPr>
        </p:nvSpPr>
        <p:spPr>
          <a:xfrm>
            <a:off x="8221276" y="1672907"/>
            <a:ext cx="21201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255" name="Shape 255"/>
        <p:cNvGrpSpPr/>
        <p:nvPr/>
      </p:nvGrpSpPr>
      <p:grpSpPr>
        <a:xfrm>
          <a:off x="0" y="0"/>
          <a:ext cx="0" cy="0"/>
          <a:chOff x="0" y="0"/>
          <a:chExt cx="0" cy="0"/>
        </a:xfrm>
      </p:grpSpPr>
      <p:sp>
        <p:nvSpPr>
          <p:cNvPr id="256" name="Google Shape;256;p45"/>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57" name="Google Shape;257;p45"/>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58" name="Google Shape;258;p45"/>
          <p:cNvSpPr txBox="1"/>
          <p:nvPr>
            <p:ph idx="1" type="body"/>
          </p:nvPr>
        </p:nvSpPr>
        <p:spPr>
          <a:xfrm>
            <a:off x="390326" y="2375890"/>
            <a:ext cx="4665000" cy="40884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59" name="Google Shape;259;p45"/>
          <p:cNvSpPr txBox="1"/>
          <p:nvPr>
            <p:ph idx="2" type="body"/>
          </p:nvPr>
        </p:nvSpPr>
        <p:spPr>
          <a:xfrm>
            <a:off x="5688916" y="2375890"/>
            <a:ext cx="4551300" cy="4065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60" name="Google Shape;260;p45"/>
          <p:cNvSpPr txBox="1"/>
          <p:nvPr>
            <p:ph idx="3" type="subTitle"/>
          </p:nvPr>
        </p:nvSpPr>
        <p:spPr>
          <a:xfrm>
            <a:off x="390380" y="1356850"/>
            <a:ext cx="9960000" cy="821100"/>
          </a:xfrm>
          <a:prstGeom prst="rect">
            <a:avLst/>
          </a:prstGeom>
        </p:spPr>
        <p:txBody>
          <a:bodyPr anchorCtr="0" anchor="t" bIns="0" lIns="0" spcFirstLastPara="1" rIns="0" wrap="square" tIns="0">
            <a:noAutofit/>
          </a:bodyPr>
          <a:lstStyle>
            <a:lvl1pPr lvl="0" rtl="0">
              <a:spcBef>
                <a:spcPts val="900"/>
              </a:spcBef>
              <a:spcAft>
                <a:spcPts val="0"/>
              </a:spcAft>
              <a:buNone/>
              <a:defRPr sz="2000">
                <a:solidFill>
                  <a:schemeClr val="dk2"/>
                </a:solidFill>
              </a:defRPr>
            </a:lvl1pPr>
            <a:lvl2pPr lvl="1" rtl="0">
              <a:spcBef>
                <a:spcPts val="900"/>
              </a:spcBef>
              <a:spcAft>
                <a:spcPts val="0"/>
              </a:spcAft>
              <a:buNone/>
              <a:defRPr/>
            </a:lvl2pPr>
            <a:lvl3pPr lvl="2" rtl="0">
              <a:spcBef>
                <a:spcPts val="900"/>
              </a:spcBef>
              <a:spcAft>
                <a:spcPts val="0"/>
              </a:spcAft>
              <a:buNone/>
              <a:defRPr/>
            </a:lvl3pPr>
            <a:lvl4pPr lvl="3" rtl="0">
              <a:spcBef>
                <a:spcPts val="900"/>
              </a:spcBef>
              <a:spcAft>
                <a:spcPts val="0"/>
              </a:spcAft>
              <a:buNone/>
              <a:defRPr/>
            </a:lvl4pPr>
            <a:lvl5pPr lvl="4" rtl="0">
              <a:spcBef>
                <a:spcPts val="900"/>
              </a:spcBef>
              <a:spcAft>
                <a:spcPts val="0"/>
              </a:spcAft>
              <a:buNone/>
              <a:defRPr/>
            </a:lvl5pPr>
            <a:lvl6pPr lvl="5" rtl="0">
              <a:spcBef>
                <a:spcPts val="900"/>
              </a:spcBef>
              <a:spcAft>
                <a:spcPts val="0"/>
              </a:spcAft>
              <a:buNone/>
              <a:defRPr/>
            </a:lvl6pPr>
            <a:lvl7pPr lvl="6" rtl="0">
              <a:spcBef>
                <a:spcPts val="900"/>
              </a:spcBef>
              <a:spcAft>
                <a:spcPts val="0"/>
              </a:spcAft>
              <a:buNone/>
              <a:defRPr/>
            </a:lvl7pPr>
            <a:lvl8pPr lvl="7" rtl="0">
              <a:spcBef>
                <a:spcPts val="900"/>
              </a:spcBef>
              <a:spcAft>
                <a:spcPts val="0"/>
              </a:spcAft>
              <a:buNone/>
              <a:defRPr/>
            </a:lvl8pPr>
            <a:lvl9pPr lvl="8" rtl="0">
              <a:spcBef>
                <a:spcPts val="900"/>
              </a:spcBef>
              <a:spcAft>
                <a:spcPts val="900"/>
              </a:spcAft>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1" name="Shape 261"/>
        <p:cNvGrpSpPr/>
        <p:nvPr/>
      </p:nvGrpSpPr>
      <p:grpSpPr>
        <a:xfrm>
          <a:off x="0" y="0"/>
          <a:ext cx="0" cy="0"/>
          <a:chOff x="0" y="0"/>
          <a:chExt cx="0" cy="0"/>
        </a:xfrm>
      </p:grpSpPr>
      <p:sp>
        <p:nvSpPr>
          <p:cNvPr id="262" name="Google Shape;262;p46"/>
          <p:cNvSpPr txBox="1"/>
          <p:nvPr>
            <p:ph type="ctrTitle"/>
          </p:nvPr>
        </p:nvSpPr>
        <p:spPr>
          <a:xfrm>
            <a:off x="366257" y="1092043"/>
            <a:ext cx="10011900" cy="3010500"/>
          </a:xfrm>
          <a:prstGeom prst="rect">
            <a:avLst/>
          </a:prstGeom>
        </p:spPr>
        <p:txBody>
          <a:bodyPr anchorCtr="0" anchor="b" bIns="0" lIns="0" spcFirstLastPara="1" rIns="0" wrap="square" tIns="0">
            <a:noAutofit/>
          </a:bodyPr>
          <a:lstStyle>
            <a:lvl1pPr lvl="0" rtl="0" algn="ctr">
              <a:spcBef>
                <a:spcPts val="0"/>
              </a:spcBef>
              <a:spcAft>
                <a:spcPts val="0"/>
              </a:spcAft>
              <a:buSzPts val="6600"/>
              <a:buNone/>
              <a:defRPr sz="6600"/>
            </a:lvl1pPr>
            <a:lvl2pPr lvl="1" rtl="0" algn="ctr">
              <a:spcBef>
                <a:spcPts val="0"/>
              </a:spcBef>
              <a:spcAft>
                <a:spcPts val="0"/>
              </a:spcAft>
              <a:buSzPts val="6600"/>
              <a:buNone/>
              <a:defRPr sz="6600"/>
            </a:lvl2pPr>
            <a:lvl3pPr lvl="2" rtl="0" algn="ctr">
              <a:spcBef>
                <a:spcPts val="0"/>
              </a:spcBef>
              <a:spcAft>
                <a:spcPts val="0"/>
              </a:spcAft>
              <a:buSzPts val="6600"/>
              <a:buNone/>
              <a:defRPr sz="6600"/>
            </a:lvl3pPr>
            <a:lvl4pPr lvl="3" rtl="0" algn="ctr">
              <a:spcBef>
                <a:spcPts val="0"/>
              </a:spcBef>
              <a:spcAft>
                <a:spcPts val="0"/>
              </a:spcAft>
              <a:buSzPts val="6600"/>
              <a:buNone/>
              <a:defRPr sz="6600"/>
            </a:lvl4pPr>
            <a:lvl5pPr lvl="4" rtl="0" algn="ctr">
              <a:spcBef>
                <a:spcPts val="0"/>
              </a:spcBef>
              <a:spcAft>
                <a:spcPts val="0"/>
              </a:spcAft>
              <a:buSzPts val="6600"/>
              <a:buNone/>
              <a:defRPr sz="6600"/>
            </a:lvl5pPr>
            <a:lvl6pPr lvl="5" rtl="0" algn="ctr">
              <a:spcBef>
                <a:spcPts val="0"/>
              </a:spcBef>
              <a:spcAft>
                <a:spcPts val="0"/>
              </a:spcAft>
              <a:buSzPts val="6600"/>
              <a:buNone/>
              <a:defRPr sz="6600"/>
            </a:lvl6pPr>
            <a:lvl7pPr lvl="6" rtl="0" algn="ctr">
              <a:spcBef>
                <a:spcPts val="0"/>
              </a:spcBef>
              <a:spcAft>
                <a:spcPts val="0"/>
              </a:spcAft>
              <a:buSzPts val="6600"/>
              <a:buNone/>
              <a:defRPr sz="6600"/>
            </a:lvl7pPr>
            <a:lvl8pPr lvl="7" rtl="0" algn="ctr">
              <a:spcBef>
                <a:spcPts val="0"/>
              </a:spcBef>
              <a:spcAft>
                <a:spcPts val="0"/>
              </a:spcAft>
              <a:buSzPts val="6600"/>
              <a:buNone/>
              <a:defRPr sz="6600"/>
            </a:lvl8pPr>
            <a:lvl9pPr lvl="8" rtl="0" algn="ctr">
              <a:spcBef>
                <a:spcPts val="0"/>
              </a:spcBef>
              <a:spcAft>
                <a:spcPts val="0"/>
              </a:spcAft>
              <a:buSzPts val="6600"/>
              <a:buNone/>
              <a:defRPr sz="6600"/>
            </a:lvl9pPr>
          </a:lstStyle>
          <a:p/>
        </p:txBody>
      </p:sp>
      <p:sp>
        <p:nvSpPr>
          <p:cNvPr id="263" name="Google Shape;263;p46"/>
          <p:cNvSpPr txBox="1"/>
          <p:nvPr>
            <p:ph idx="1" type="subTitle"/>
          </p:nvPr>
        </p:nvSpPr>
        <p:spPr>
          <a:xfrm>
            <a:off x="366247" y="4156717"/>
            <a:ext cx="10011900" cy="1162500"/>
          </a:xfrm>
          <a:prstGeom prst="rect">
            <a:avLst/>
          </a:prstGeom>
        </p:spPr>
        <p:txBody>
          <a:bodyPr anchorCtr="0" anchor="t" bIns="0" lIns="0" spcFirstLastPara="1" rIns="0" wrap="square" tIns="0">
            <a:noAutofit/>
          </a:bodyPr>
          <a:lstStyle>
            <a:lvl1pPr lvl="0" rtl="0" algn="ctr">
              <a:lnSpc>
                <a:spcPct val="100000"/>
              </a:lnSpc>
              <a:spcBef>
                <a:spcPts val="90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400"/>
              </a:spcBef>
              <a:spcAft>
                <a:spcPts val="0"/>
              </a:spcAft>
              <a:buSzPts val="3600"/>
              <a:buNone/>
              <a:defRPr sz="3600"/>
            </a:lvl6pPr>
            <a:lvl7pPr lvl="6" rtl="0" algn="ctr">
              <a:lnSpc>
                <a:spcPct val="100000"/>
              </a:lnSpc>
              <a:spcBef>
                <a:spcPts val="400"/>
              </a:spcBef>
              <a:spcAft>
                <a:spcPts val="0"/>
              </a:spcAft>
              <a:buSzPts val="3600"/>
              <a:buNone/>
              <a:defRPr sz="3600"/>
            </a:lvl7pPr>
            <a:lvl8pPr lvl="7" rtl="0" algn="ctr">
              <a:lnSpc>
                <a:spcPct val="100000"/>
              </a:lnSpc>
              <a:spcBef>
                <a:spcPts val="400"/>
              </a:spcBef>
              <a:spcAft>
                <a:spcPts val="0"/>
              </a:spcAft>
              <a:buSzPts val="3600"/>
              <a:buNone/>
              <a:defRPr sz="3600"/>
            </a:lvl8pPr>
            <a:lvl9pPr lvl="8" rtl="0" algn="ctr">
              <a:lnSpc>
                <a:spcPct val="100000"/>
              </a:lnSpc>
              <a:spcBef>
                <a:spcPts val="400"/>
              </a:spcBef>
              <a:spcAft>
                <a:spcPts val="0"/>
              </a:spcAft>
              <a:buSzPts val="3600"/>
              <a:buNone/>
              <a:defRPr sz="3600"/>
            </a:lvl9pPr>
          </a:lstStyle>
          <a:p/>
        </p:txBody>
      </p:sp>
      <p:sp>
        <p:nvSpPr>
          <p:cNvPr id="264" name="Google Shape;264;p46"/>
          <p:cNvSpPr txBox="1"/>
          <p:nvPr>
            <p:ph idx="12" type="sldNum"/>
          </p:nvPr>
        </p:nvSpPr>
        <p:spPr>
          <a:xfrm>
            <a:off x="9955138" y="6839385"/>
            <a:ext cx="644700" cy="577200"/>
          </a:xfrm>
          <a:prstGeom prst="rect">
            <a:avLst/>
          </a:prstGeom>
        </p:spPr>
        <p:txBody>
          <a:bodyPr anchorCtr="0" anchor="ctr" bIns="0" lIns="0" spcFirstLastPara="1" rIns="8095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with image (right)">
  <p:cSld name="Divider_1_1">
    <p:spTree>
      <p:nvGrpSpPr>
        <p:cNvPr id="265" name="Shape 265"/>
        <p:cNvGrpSpPr/>
        <p:nvPr/>
      </p:nvGrpSpPr>
      <p:grpSpPr>
        <a:xfrm>
          <a:off x="0" y="0"/>
          <a:ext cx="0" cy="0"/>
          <a:chOff x="0" y="0"/>
          <a:chExt cx="0" cy="0"/>
        </a:xfrm>
      </p:grpSpPr>
      <p:sp>
        <p:nvSpPr>
          <p:cNvPr id="266" name="Google Shape;266;p47"/>
          <p:cNvSpPr txBox="1"/>
          <p:nvPr>
            <p:ph type="title"/>
          </p:nvPr>
        </p:nvSpPr>
        <p:spPr>
          <a:xfrm>
            <a:off x="390326" y="761365"/>
            <a:ext cx="6820800" cy="595200"/>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267" name="Google Shape;267;p47"/>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268" name="Google Shape;268;p47"/>
          <p:cNvSpPr txBox="1"/>
          <p:nvPr>
            <p:ph idx="1" type="body"/>
          </p:nvPr>
        </p:nvSpPr>
        <p:spPr>
          <a:xfrm>
            <a:off x="390326" y="1672907"/>
            <a:ext cx="6422400" cy="4791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500"/>
              <a:buNone/>
              <a:defRPr sz="1500"/>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69" name="Google Shape;269;p47"/>
          <p:cNvSpPr/>
          <p:nvPr/>
        </p:nvSpPr>
        <p:spPr>
          <a:xfrm>
            <a:off x="7211011" y="0"/>
            <a:ext cx="3533400" cy="7543800"/>
          </a:xfrm>
          <a:prstGeom prst="rect">
            <a:avLst/>
          </a:prstGeom>
          <a:solidFill>
            <a:schemeClr val="lt2"/>
          </a:solidFill>
          <a:ln>
            <a:noFill/>
          </a:ln>
        </p:spPr>
        <p:txBody>
          <a:bodyPr anchorCtr="0" anchor="ctr" bIns="99625" lIns="99625" spcFirstLastPara="1" rIns="99625" wrap="square" tIns="99625">
            <a:noAutofit/>
          </a:bodyPr>
          <a:lstStyle/>
          <a:p>
            <a:pPr indent="0" lvl="0" marL="0" rtl="0" algn="ctr">
              <a:spcBef>
                <a:spcPts val="0"/>
              </a:spcBef>
              <a:spcAft>
                <a:spcPts val="0"/>
              </a:spcAft>
              <a:buNone/>
            </a:pPr>
            <a:r>
              <a:rPr lang="en" sz="1500">
                <a:latin typeface="Open Sans Light"/>
                <a:ea typeface="Open Sans Light"/>
                <a:cs typeface="Open Sans Light"/>
                <a:sym typeface="Open Sans Light"/>
              </a:rPr>
              <a:t>Image to go here</a:t>
            </a:r>
            <a:endParaRPr sz="1500">
              <a:latin typeface="Open Sans Light"/>
              <a:ea typeface="Open Sans Light"/>
              <a:cs typeface="Open Sans Light"/>
              <a:sym typeface="Open Sans Ligh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Picture_4">
    <p:spTree>
      <p:nvGrpSpPr>
        <p:cNvPr id="270" name="Shape 270"/>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1" name="Shape 271"/>
        <p:cNvGrpSpPr/>
        <p:nvPr/>
      </p:nvGrpSpPr>
      <p:grpSpPr>
        <a:xfrm>
          <a:off x="0" y="0"/>
          <a:ext cx="0" cy="0"/>
          <a:chOff x="0" y="0"/>
          <a:chExt cx="0" cy="0"/>
        </a:xfrm>
      </p:grpSpPr>
      <p:sp>
        <p:nvSpPr>
          <p:cNvPr id="272" name="Google Shape;272;p49"/>
          <p:cNvSpPr txBox="1"/>
          <p:nvPr>
            <p:ph type="title"/>
          </p:nvPr>
        </p:nvSpPr>
        <p:spPr>
          <a:xfrm>
            <a:off x="366247" y="652703"/>
            <a:ext cx="10011600" cy="840000"/>
          </a:xfrm>
          <a:prstGeom prst="rect">
            <a:avLst/>
          </a:prstGeom>
        </p:spPr>
        <p:txBody>
          <a:bodyPr anchorCtr="0" anchor="t" bIns="0" lIns="0" spcFirstLastPara="1" rIns="0" wrap="square" tIns="0">
            <a:noAutofit/>
          </a:bodyPr>
          <a:lstStyle>
            <a:lvl1pPr lvl="0" rtl="0">
              <a:spcBef>
                <a:spcPts val="0"/>
              </a:spcBef>
              <a:spcAft>
                <a:spcPts val="0"/>
              </a:spcAft>
              <a:buSzPts val="35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73" name="Google Shape;273;p49"/>
          <p:cNvSpPr txBox="1"/>
          <p:nvPr>
            <p:ph idx="1" type="body"/>
          </p:nvPr>
        </p:nvSpPr>
        <p:spPr>
          <a:xfrm>
            <a:off x="366247" y="1690297"/>
            <a:ext cx="10011600" cy="5010600"/>
          </a:xfrm>
          <a:prstGeom prst="rect">
            <a:avLst/>
          </a:prstGeom>
        </p:spPr>
        <p:txBody>
          <a:bodyPr anchorCtr="0" anchor="t" bIns="0" lIns="0" spcFirstLastPara="1" rIns="0" wrap="square" tIns="0">
            <a:noAutofit/>
          </a:bodyPr>
          <a:lstStyle>
            <a:lvl1pPr indent="-228600" lvl="0" marL="457200" rtl="0">
              <a:spcBef>
                <a:spcPts val="900"/>
              </a:spcBef>
              <a:spcAft>
                <a:spcPts val="0"/>
              </a:spcAft>
              <a:buSzPts val="1700"/>
              <a:buNone/>
              <a:defRPr/>
            </a:lvl1pPr>
            <a:lvl2pPr indent="-228600" lvl="1" marL="914400" rtl="0">
              <a:spcBef>
                <a:spcPts val="900"/>
              </a:spcBef>
              <a:spcAft>
                <a:spcPts val="0"/>
              </a:spcAft>
              <a:buSzPts val="1300"/>
              <a:buNone/>
              <a:defRPr/>
            </a:lvl2pPr>
            <a:lvl3pPr indent="-228600" lvl="2" marL="1371600" rtl="0">
              <a:spcBef>
                <a:spcPts val="1000"/>
              </a:spcBef>
              <a:spcAft>
                <a:spcPts val="0"/>
              </a:spcAft>
              <a:buSzPts val="1300"/>
              <a:buNone/>
              <a:defRPr/>
            </a:lvl3pPr>
            <a:lvl4pPr indent="-311150" lvl="3" marL="1828800" rtl="0">
              <a:spcBef>
                <a:spcPts val="1000"/>
              </a:spcBef>
              <a:spcAft>
                <a:spcPts val="0"/>
              </a:spcAft>
              <a:buSzPts val="1300"/>
              <a:buChar char="•"/>
              <a:defRPr/>
            </a:lvl4pPr>
            <a:lvl5pPr indent="-304800" lvl="4" marL="2286000" rtl="0">
              <a:spcBef>
                <a:spcPts val="700"/>
              </a:spcBef>
              <a:spcAft>
                <a:spcPts val="0"/>
              </a:spcAft>
              <a:buSzPts val="1200"/>
              <a:buChar char="-"/>
              <a:defRPr/>
            </a:lvl5pPr>
            <a:lvl6pPr indent="-330200" lvl="5" marL="2743200" rtl="0">
              <a:spcBef>
                <a:spcPts val="700"/>
              </a:spcBef>
              <a:spcAft>
                <a:spcPts val="0"/>
              </a:spcAft>
              <a:buSzPts val="1600"/>
              <a:buChar char="•"/>
              <a:defRPr/>
            </a:lvl6pPr>
            <a:lvl7pPr indent="-304800" lvl="6" marL="3200400" rtl="0">
              <a:spcBef>
                <a:spcPts val="400"/>
              </a:spcBef>
              <a:spcAft>
                <a:spcPts val="0"/>
              </a:spcAft>
              <a:buSzPts val="1200"/>
              <a:buChar char="-"/>
              <a:defRPr/>
            </a:lvl7pPr>
            <a:lvl8pPr indent="-330200" lvl="7" marL="3657600" rtl="0">
              <a:spcBef>
                <a:spcPts val="400"/>
              </a:spcBef>
              <a:spcAft>
                <a:spcPts val="0"/>
              </a:spcAft>
              <a:buSzPts val="1600"/>
              <a:buChar char="•"/>
              <a:defRPr/>
            </a:lvl8pPr>
            <a:lvl9pPr indent="-330200" lvl="8" marL="4114800" rtl="0">
              <a:spcBef>
                <a:spcPts val="400"/>
              </a:spcBef>
              <a:spcAft>
                <a:spcPts val="0"/>
              </a:spcAft>
              <a:buSzPts val="1600"/>
              <a:buChar char="•"/>
              <a:defRPr/>
            </a:lvl9pPr>
          </a:lstStyle>
          <a:p/>
        </p:txBody>
      </p:sp>
      <p:sp>
        <p:nvSpPr>
          <p:cNvPr id="274" name="Google Shape;274;p49"/>
          <p:cNvSpPr txBox="1"/>
          <p:nvPr>
            <p:ph idx="12" type="sldNum"/>
          </p:nvPr>
        </p:nvSpPr>
        <p:spPr>
          <a:xfrm>
            <a:off x="9955138" y="6839385"/>
            <a:ext cx="644700" cy="577200"/>
          </a:xfrm>
          <a:prstGeom prst="rect">
            <a:avLst/>
          </a:prstGeom>
        </p:spPr>
        <p:txBody>
          <a:bodyPr anchorCtr="0" anchor="ctr" bIns="0" lIns="0" spcFirstLastPara="1" rIns="8095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5" Type="http://schemas.openxmlformats.org/officeDocument/2006/relationships/slideLayout" Target="../slideLayouts/slideLayout18.xml"/><Relationship Id="rId6" Type="http://schemas.openxmlformats.org/officeDocument/2006/relationships/slideLayout" Target="../slideLayouts/slideLayout19.xml"/><Relationship Id="rId29" Type="http://schemas.openxmlformats.org/officeDocument/2006/relationships/slideLayout" Target="../slideLayouts/slideLayout42.xml"/><Relationship Id="rId7" Type="http://schemas.openxmlformats.org/officeDocument/2006/relationships/slideLayout" Target="../slideLayouts/slideLayout20.xml"/><Relationship Id="rId8" Type="http://schemas.openxmlformats.org/officeDocument/2006/relationships/slideLayout" Target="../slideLayouts/slideLayout21.xml"/><Relationship Id="rId31" Type="http://schemas.openxmlformats.org/officeDocument/2006/relationships/slideLayout" Target="../slideLayouts/slideLayout44.xml"/><Relationship Id="rId30" Type="http://schemas.openxmlformats.org/officeDocument/2006/relationships/slideLayout" Target="../slideLayouts/slideLayout43.xml"/><Relationship Id="rId11" Type="http://schemas.openxmlformats.org/officeDocument/2006/relationships/slideLayout" Target="../slideLayouts/slideLayout24.xml"/><Relationship Id="rId33" Type="http://schemas.openxmlformats.org/officeDocument/2006/relationships/slideLayout" Target="../slideLayouts/slideLayout46.xml"/><Relationship Id="rId10" Type="http://schemas.openxmlformats.org/officeDocument/2006/relationships/slideLayout" Target="../slideLayouts/slideLayout23.xml"/><Relationship Id="rId32" Type="http://schemas.openxmlformats.org/officeDocument/2006/relationships/slideLayout" Target="../slideLayouts/slideLayout45.xml"/><Relationship Id="rId13" Type="http://schemas.openxmlformats.org/officeDocument/2006/relationships/slideLayout" Target="../slideLayouts/slideLayout26.xml"/><Relationship Id="rId35" Type="http://schemas.openxmlformats.org/officeDocument/2006/relationships/theme" Target="../theme/theme1.xml"/><Relationship Id="rId12" Type="http://schemas.openxmlformats.org/officeDocument/2006/relationships/slideLayout" Target="../slideLayouts/slideLayout25.xml"/><Relationship Id="rId34" Type="http://schemas.openxmlformats.org/officeDocument/2006/relationships/slideLayout" Target="../slideLayouts/slideLayout47.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16"/>
          <p:cNvSpPr txBox="1"/>
          <p:nvPr>
            <p:ph type="title"/>
          </p:nvPr>
        </p:nvSpPr>
        <p:spPr>
          <a:xfrm>
            <a:off x="390318" y="761366"/>
            <a:ext cx="9960000" cy="5952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3500"/>
              <a:buFont typeface="Open Sans SemiBold"/>
              <a:buNone/>
              <a:defRPr b="0" i="0" sz="3500" u="none" cap="none" strike="noStrike">
                <a:solidFill>
                  <a:schemeClr val="dk2"/>
                </a:solidFill>
                <a:latin typeface="Open Sans SemiBold"/>
                <a:ea typeface="Open Sans SemiBold"/>
                <a:cs typeface="Open Sans SemiBold"/>
                <a:sym typeface="Open Sans SemiBold"/>
              </a:defRPr>
            </a:lvl1pPr>
            <a:lvl2pPr lvl="1" rtl="0">
              <a:spcBef>
                <a:spcPts val="0"/>
              </a:spcBef>
              <a:spcAft>
                <a:spcPts val="0"/>
              </a:spcAft>
              <a:buSzPts val="1500"/>
              <a:buNone/>
              <a:defRPr sz="2000"/>
            </a:lvl2pPr>
            <a:lvl3pPr lvl="2" rtl="0">
              <a:spcBef>
                <a:spcPts val="0"/>
              </a:spcBef>
              <a:spcAft>
                <a:spcPts val="0"/>
              </a:spcAft>
              <a:buSzPts val="1500"/>
              <a:buNone/>
              <a:defRPr sz="2000"/>
            </a:lvl3pPr>
            <a:lvl4pPr lvl="3" rtl="0">
              <a:spcBef>
                <a:spcPts val="0"/>
              </a:spcBef>
              <a:spcAft>
                <a:spcPts val="0"/>
              </a:spcAft>
              <a:buSzPts val="1500"/>
              <a:buNone/>
              <a:defRPr sz="2000"/>
            </a:lvl4pPr>
            <a:lvl5pPr lvl="4" rtl="0">
              <a:spcBef>
                <a:spcPts val="0"/>
              </a:spcBef>
              <a:spcAft>
                <a:spcPts val="0"/>
              </a:spcAft>
              <a:buSzPts val="1500"/>
              <a:buNone/>
              <a:defRPr sz="2000"/>
            </a:lvl5pPr>
            <a:lvl6pPr lvl="5" rtl="0">
              <a:spcBef>
                <a:spcPts val="0"/>
              </a:spcBef>
              <a:spcAft>
                <a:spcPts val="0"/>
              </a:spcAft>
              <a:buSzPts val="1500"/>
              <a:buNone/>
              <a:defRPr sz="2000"/>
            </a:lvl6pPr>
            <a:lvl7pPr lvl="6" rtl="0">
              <a:spcBef>
                <a:spcPts val="0"/>
              </a:spcBef>
              <a:spcAft>
                <a:spcPts val="0"/>
              </a:spcAft>
              <a:buSzPts val="1500"/>
              <a:buNone/>
              <a:defRPr sz="2000"/>
            </a:lvl7pPr>
            <a:lvl8pPr lvl="7" rtl="0">
              <a:spcBef>
                <a:spcPts val="0"/>
              </a:spcBef>
              <a:spcAft>
                <a:spcPts val="0"/>
              </a:spcAft>
              <a:buSzPts val="1500"/>
              <a:buNone/>
              <a:defRPr sz="2000"/>
            </a:lvl8pPr>
            <a:lvl9pPr lvl="8" rtl="0">
              <a:spcBef>
                <a:spcPts val="0"/>
              </a:spcBef>
              <a:spcAft>
                <a:spcPts val="0"/>
              </a:spcAft>
              <a:buSzPts val="1500"/>
              <a:buNone/>
              <a:defRPr sz="2000"/>
            </a:lvl9pPr>
          </a:lstStyle>
          <a:p/>
        </p:txBody>
      </p:sp>
      <p:sp>
        <p:nvSpPr>
          <p:cNvPr id="68" name="Google Shape;68;p16"/>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pic>
        <p:nvPicPr>
          <p:cNvPr id="69" name="Google Shape;69;p16"/>
          <p:cNvPicPr preferRelativeResize="0"/>
          <p:nvPr/>
        </p:nvPicPr>
        <p:blipFill rotWithShape="1">
          <a:blip r:embed="rId1">
            <a:alphaModFix/>
          </a:blip>
          <a:srcRect b="0" l="0" r="0" t="0"/>
          <a:stretch/>
        </p:blipFill>
        <p:spPr>
          <a:xfrm>
            <a:off x="9528819" y="6815011"/>
            <a:ext cx="821620" cy="282353"/>
          </a:xfrm>
          <a:prstGeom prst="rect">
            <a:avLst/>
          </a:prstGeom>
          <a:noFill/>
          <a:ln>
            <a:noFill/>
          </a:ln>
        </p:spPr>
      </p:pic>
      <p:sp>
        <p:nvSpPr>
          <p:cNvPr id="70" name="Google Shape;70;p16"/>
          <p:cNvSpPr txBox="1"/>
          <p:nvPr>
            <p:ph idx="1" type="body"/>
          </p:nvPr>
        </p:nvSpPr>
        <p:spPr>
          <a:xfrm>
            <a:off x="390318" y="2107724"/>
            <a:ext cx="9960000" cy="4356900"/>
          </a:xfrm>
          <a:prstGeom prst="rect">
            <a:avLst/>
          </a:prstGeom>
          <a:noFill/>
          <a:ln>
            <a:noFill/>
          </a:ln>
        </p:spPr>
        <p:txBody>
          <a:bodyPr anchorCtr="0" anchor="t" bIns="0" lIns="0" spcFirstLastPara="1" rIns="0" wrap="square" tIns="0">
            <a:noAutofit/>
          </a:bodyPr>
          <a:lstStyle>
            <a:lvl1pPr indent="-228600" lvl="0" marL="457200" marR="0" rtl="0" algn="l">
              <a:lnSpc>
                <a:spcPct val="110000"/>
              </a:lnSpc>
              <a:spcBef>
                <a:spcPts val="900"/>
              </a:spcBef>
              <a:spcAft>
                <a:spcPts val="0"/>
              </a:spcAft>
              <a:buClr>
                <a:schemeClr val="dk2"/>
              </a:buClr>
              <a:buSzPts val="1700"/>
              <a:buFont typeface="Arial"/>
              <a:buNone/>
              <a:defRPr b="0" i="0" sz="1700" u="none" cap="none" strike="noStrike">
                <a:solidFill>
                  <a:schemeClr val="dk2"/>
                </a:solidFill>
                <a:latin typeface="Open Sans Light"/>
                <a:ea typeface="Open Sans Light"/>
                <a:cs typeface="Open Sans Light"/>
                <a:sym typeface="Open Sans Light"/>
              </a:defRPr>
            </a:lvl1pPr>
            <a:lvl2pPr indent="-228600" lvl="1" marL="914400" marR="0" rtl="0" algn="l">
              <a:lnSpc>
                <a:spcPct val="100000"/>
              </a:lnSpc>
              <a:spcBef>
                <a:spcPts val="900"/>
              </a:spcBef>
              <a:spcAft>
                <a:spcPts val="0"/>
              </a:spcAft>
              <a:buClr>
                <a:schemeClr val="dk1"/>
              </a:buClr>
              <a:buSzPts val="1300"/>
              <a:buFont typeface="Open Sans Light"/>
              <a:buNone/>
              <a:defRPr b="0" i="0" sz="1300" u="none" cap="none" strike="noStrike">
                <a:solidFill>
                  <a:schemeClr val="dk1"/>
                </a:solidFill>
                <a:latin typeface="Open Sans Light"/>
                <a:ea typeface="Open Sans Light"/>
                <a:cs typeface="Open Sans Light"/>
                <a:sym typeface="Open Sans Light"/>
              </a:defRPr>
            </a:lvl2pPr>
            <a:lvl3pPr indent="-228600" lvl="2" marL="1371600" marR="0" rtl="0" algn="l">
              <a:lnSpc>
                <a:spcPct val="100000"/>
              </a:lnSpc>
              <a:spcBef>
                <a:spcPts val="1000"/>
              </a:spcBef>
              <a:spcAft>
                <a:spcPts val="0"/>
              </a:spcAft>
              <a:buClr>
                <a:srgbClr val="C00000"/>
              </a:buClr>
              <a:buSzPts val="1300"/>
              <a:buFont typeface="Arial"/>
              <a:buNone/>
              <a:defRPr b="0" i="0" sz="1300" u="none" cap="none" strike="noStrike">
                <a:solidFill>
                  <a:schemeClr val="dk1"/>
                </a:solidFill>
                <a:latin typeface="Open Sans SemiBold"/>
                <a:ea typeface="Open Sans SemiBold"/>
                <a:cs typeface="Open Sans SemiBold"/>
                <a:sym typeface="Open Sans SemiBold"/>
              </a:defRPr>
            </a:lvl3pPr>
            <a:lvl4pPr indent="-311150" lvl="3" marL="1828800" marR="0" rtl="0" algn="l">
              <a:lnSpc>
                <a:spcPct val="100000"/>
              </a:lnSpc>
              <a:spcBef>
                <a:spcPts val="1000"/>
              </a:spcBef>
              <a:spcAft>
                <a:spcPts val="0"/>
              </a:spcAft>
              <a:buClr>
                <a:srgbClr val="C00000"/>
              </a:buClr>
              <a:buSzPts val="1300"/>
              <a:buFont typeface="Arial"/>
              <a:buChar char="•"/>
              <a:defRPr b="0" i="0" sz="1300" u="none" cap="none" strike="noStrike">
                <a:solidFill>
                  <a:schemeClr val="dk1"/>
                </a:solidFill>
                <a:latin typeface="Open Sans Light"/>
                <a:ea typeface="Open Sans Light"/>
                <a:cs typeface="Open Sans Light"/>
                <a:sym typeface="Open Sans Light"/>
              </a:defRPr>
            </a:lvl4pPr>
            <a:lvl5pPr indent="-304800" lvl="4" marL="2286000" marR="0" rtl="0" algn="l">
              <a:lnSpc>
                <a:spcPct val="100000"/>
              </a:lnSpc>
              <a:spcBef>
                <a:spcPts val="700"/>
              </a:spcBef>
              <a:spcAft>
                <a:spcPts val="0"/>
              </a:spcAft>
              <a:buClr>
                <a:srgbClr val="C00000"/>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5pPr>
            <a:lvl6pPr indent="-330200" lvl="5" marL="2743200" marR="0" rtl="0" algn="l">
              <a:lnSpc>
                <a:spcPct val="90000"/>
              </a:lnSpc>
              <a:spcBef>
                <a:spcPts val="7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6pPr>
            <a:lvl7pPr indent="-304800" lvl="6" marL="3200400" marR="0" rtl="0" algn="l">
              <a:lnSpc>
                <a:spcPct val="90000"/>
              </a:lnSpc>
              <a:spcBef>
                <a:spcPts val="400"/>
              </a:spcBef>
              <a:spcAft>
                <a:spcPts val="0"/>
              </a:spcAft>
              <a:buClr>
                <a:schemeClr val="dk1"/>
              </a:buClr>
              <a:buSzPts val="1200"/>
              <a:buFont typeface="Open Sans Light"/>
              <a:buChar char="-"/>
              <a:defRPr b="0" i="0" sz="1200" u="none" cap="none" strike="noStrike">
                <a:solidFill>
                  <a:schemeClr val="dk1"/>
                </a:solidFill>
                <a:latin typeface="Open Sans Light"/>
                <a:ea typeface="Open Sans Light"/>
                <a:cs typeface="Open Sans Light"/>
                <a:sym typeface="Open Sans Light"/>
              </a:defRPr>
            </a:lvl7pPr>
            <a:lvl8pPr indent="-330200" lvl="7" marL="36576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8pPr>
            <a:lvl9pPr indent="-330200" lvl="8" marL="4114800" marR="0" rtl="0" algn="l">
              <a:lnSpc>
                <a:spcPct val="90000"/>
              </a:lnSpc>
              <a:spcBef>
                <a:spcPts val="400"/>
              </a:spcBef>
              <a:spcAft>
                <a:spcPts val="0"/>
              </a:spcAft>
              <a:buClr>
                <a:schemeClr val="dk1"/>
              </a:buClr>
              <a:buSzPts val="1600"/>
              <a:buFont typeface="Arial"/>
              <a:buChar char="•"/>
              <a:defRPr b="0" i="0" sz="1600" u="none" cap="none" strike="noStrike">
                <a:solidFill>
                  <a:schemeClr val="dk1"/>
                </a:solidFill>
                <a:latin typeface="Open Sans Light"/>
                <a:ea typeface="Open Sans Light"/>
                <a:cs typeface="Open Sans Light"/>
                <a:sym typeface="Open Sans Light"/>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385">
          <p15:clr>
            <a:srgbClr val="F26B43"/>
          </p15:clr>
        </p15:guide>
        <p15:guide id="2" pos="3184">
          <p15:clr>
            <a:srgbClr val="F26B43"/>
          </p15:clr>
        </p15:guide>
        <p15:guide id="3" pos="3584">
          <p15:clr>
            <a:srgbClr val="F26B43"/>
          </p15:clr>
        </p15:guide>
        <p15:guide id="4" pos="2405">
          <p15:clr>
            <a:srgbClr val="F26B43"/>
          </p15:clr>
        </p15:guide>
        <p15:guide id="5" pos="2205">
          <p15:clr>
            <a:srgbClr val="F26B43"/>
          </p15:clr>
        </p15:guide>
        <p15:guide id="6" pos="4542">
          <p15:clr>
            <a:srgbClr val="F26B43"/>
          </p15:clr>
        </p15:guide>
        <p15:guide id="7" pos="4363">
          <p15:clr>
            <a:srgbClr val="F26B43"/>
          </p15:clr>
        </p15:guide>
        <p15:guide id="8" pos="246">
          <p15:clr>
            <a:srgbClr val="F26B43"/>
          </p15:clr>
        </p15:guide>
        <p15:guide id="9" pos="6522">
          <p15:clr>
            <a:srgbClr val="F26B43"/>
          </p15:clr>
        </p15:guide>
        <p15:guide id="10" orient="horz" pos="1054">
          <p15:clr>
            <a:srgbClr val="F26B43"/>
          </p15:clr>
        </p15:guide>
        <p15:guide id="11" orient="horz" pos="480">
          <p15:clr>
            <a:srgbClr val="F26B43"/>
          </p15:clr>
        </p15:guide>
        <p15:guide id="12" orient="horz" pos="1503">
          <p15:clr>
            <a:srgbClr val="F26B43"/>
          </p15:clr>
        </p15:guide>
        <p15:guide id="13" orient="horz" pos="4072">
          <p15:clr>
            <a:srgbClr val="F26B43"/>
          </p15:clr>
        </p15:guide>
        <p15:guide id="14" orient="horz" pos="4472">
          <p15:clr>
            <a:srgbClr val="F26B43"/>
          </p15:clr>
        </p15:guide>
        <p15:guide id="15" orient="horz" pos="4247">
          <p15:clr>
            <a:srgbClr val="F26B43"/>
          </p15:clr>
        </p15:guide>
        <p15:guide id="16" orient="horz" pos="855">
          <p15:clr>
            <a:srgbClr val="F26B43"/>
          </p15:clr>
        </p15:guide>
        <p15:guide id="17" orient="horz" pos="106">
          <p15:clr>
            <a:srgbClr val="F26B43"/>
          </p15:clr>
        </p15:guide>
        <p15:guide id="18" orient="horz" pos="13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crazyegg.com/blog/start-talking/"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0"/>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Clr>
                <a:schemeClr val="dk1"/>
              </a:buClr>
              <a:buSzPts val="1100"/>
              <a:buFont typeface="Arial"/>
              <a:buNone/>
            </a:pPr>
            <a:r>
              <a:rPr lang="en" sz="1200">
                <a:latin typeface="Open Sans Light"/>
                <a:ea typeface="Open Sans Light"/>
                <a:cs typeface="Open Sans Light"/>
                <a:sym typeface="Open Sans Light"/>
              </a:rPr>
              <a:t>I want to understand why an audience looks and behaviours the way it does</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100"/>
              <a:buFont typeface="Arial"/>
              <a:buNone/>
            </a:pPr>
            <a:r>
              <a:rPr lang="en" sz="1200">
                <a:latin typeface="Open Sans Light"/>
                <a:ea typeface="Open Sans Light"/>
                <a:cs typeface="Open Sans Light"/>
                <a:sym typeface="Open Sans Light"/>
              </a:rPr>
              <a:t>to uncover the specific needs and frustrations we could target</a:t>
            </a:r>
            <a:endParaRPr sz="1200">
              <a:latin typeface="Open Sans Light"/>
              <a:ea typeface="Open Sans Light"/>
              <a:cs typeface="Open Sans Light"/>
              <a:sym typeface="Open Sans Light"/>
            </a:endParaRPr>
          </a:p>
          <a:p>
            <a:pPr indent="0" lvl="0" marL="0" rtl="0" algn="l">
              <a:spcBef>
                <a:spcPts val="0"/>
              </a:spcBef>
              <a:spcAft>
                <a:spcPts val="0"/>
              </a:spcAft>
              <a:buClr>
                <a:schemeClr val="dk1"/>
              </a:buClr>
              <a:buSzPts val="1100"/>
              <a:buFont typeface="Arial"/>
              <a:buNone/>
            </a:pPr>
            <a:r>
              <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t/>
            </a:r>
            <a:endParaRPr sz="1200">
              <a:latin typeface="Open Sans Light"/>
              <a:ea typeface="Open Sans Light"/>
              <a:cs typeface="Open Sans Light"/>
              <a:sym typeface="Open Sans Light"/>
            </a:endParaRPr>
          </a:p>
        </p:txBody>
      </p:sp>
      <p:sp>
        <p:nvSpPr>
          <p:cNvPr id="280" name="Google Shape;280;p50"/>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0"/>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INTERVIEWS</a:t>
            </a:r>
            <a:endParaRPr sz="2300">
              <a:solidFill>
                <a:srgbClr val="319704"/>
              </a:solidFill>
              <a:latin typeface="Open Sans Medium"/>
              <a:ea typeface="Open Sans Medium"/>
              <a:cs typeface="Open Sans Medium"/>
              <a:sym typeface="Open Sans Medium"/>
            </a:endParaRPr>
          </a:p>
        </p:txBody>
      </p:sp>
      <p:sp>
        <p:nvSpPr>
          <p:cNvPr id="282" name="Google Shape;282;p50"/>
          <p:cNvSpPr txBox="1"/>
          <p:nvPr/>
        </p:nvSpPr>
        <p:spPr>
          <a:xfrm>
            <a:off x="338225" y="1402175"/>
            <a:ext cx="43356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Interviewing potential customers to get direct feedback on what they do and what motivates them. This activity is about asking open questions to explore the ‘why’ behind their behaviours and attitudes: what do they do and think? How does it make them feel?</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solidFill>
                  <a:schemeClr val="dk1"/>
                </a:solidFill>
                <a:latin typeface="Open Sans Light"/>
                <a:ea typeface="Open Sans Light"/>
                <a:cs typeface="Open Sans Light"/>
                <a:sym typeface="Open Sans Light"/>
              </a:rPr>
              <a:t>When you want to understand the ‘why’ behind some of the patterns you are observing. Collecting facts is not that useful - focus on the motivations, wants, needs and emotional drivers. Recruitment is key - having a really specific criteria helps and using a proper screening process to ensure you are speaking to the right people.</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br>
              <a:rPr lang="en" sz="1200">
                <a:solidFill>
                  <a:srgbClr val="319704"/>
                </a:solidFill>
                <a:latin typeface="Open Sans Medium"/>
                <a:ea typeface="Open Sans Medium"/>
                <a:cs typeface="Open Sans Medium"/>
                <a:sym typeface="Open Sans Medium"/>
              </a:rPr>
            </a:br>
            <a:r>
              <a:rPr lang="en" sz="1200">
                <a:solidFill>
                  <a:srgbClr val="319704"/>
                </a:solidFill>
                <a:latin typeface="Open Sans Medium"/>
                <a:ea typeface="Open Sans Medium"/>
                <a:cs typeface="Open Sans Medium"/>
                <a:sym typeface="Open Sans Medium"/>
              </a:rPr>
              <a:t>READ : </a:t>
            </a:r>
            <a:r>
              <a:rPr lang="en" sz="1200" u="sng">
                <a:solidFill>
                  <a:schemeClr val="hlink"/>
                </a:solidFill>
                <a:latin typeface="Open Sans Medium"/>
                <a:ea typeface="Open Sans Medium"/>
                <a:cs typeface="Open Sans Medium"/>
                <a:sym typeface="Open Sans Medium"/>
                <a:hlinkClick r:id="rId3"/>
              </a:rPr>
              <a:t>CrazyEgg’s guide to conducting customer interviews</a:t>
            </a:r>
            <a:endParaRPr sz="1200">
              <a:solidFill>
                <a:srgbClr val="319704"/>
              </a:solidFill>
              <a:latin typeface="Open Sans Medium"/>
              <a:ea typeface="Open Sans Medium"/>
              <a:cs typeface="Open Sans Medium"/>
              <a:sym typeface="Open Sans Medium"/>
            </a:endParaRPr>
          </a:p>
          <a:p>
            <a:pPr indent="0" lvl="0" marL="0" rtl="0" algn="l">
              <a:spcBef>
                <a:spcPts val="0"/>
              </a:spcBef>
              <a:spcAft>
                <a:spcPts val="0"/>
              </a:spcAft>
              <a:buNone/>
            </a:pPr>
            <a:r>
              <a:rPr lang="en" sz="1200">
                <a:solidFill>
                  <a:srgbClr val="319704"/>
                </a:solidFill>
                <a:latin typeface="Open Sans Medium"/>
                <a:ea typeface="Open Sans Medium"/>
                <a:cs typeface="Open Sans Medium"/>
                <a:sym typeface="Open Sans Medium"/>
              </a:rPr>
              <a:t>LISTEN</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cxnSp>
        <p:nvCxnSpPr>
          <p:cNvPr id="283" name="Google Shape;283;p50"/>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284" name="Google Shape;284;p50"/>
          <p:cNvSpPr txBox="1"/>
          <p:nvPr/>
        </p:nvSpPr>
        <p:spPr>
          <a:xfrm>
            <a:off x="5207850" y="1402175"/>
            <a:ext cx="5065800" cy="220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is made up of three parts</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Recruitment briefs </a:t>
            </a:r>
            <a:r>
              <a:rPr lang="en" sz="1200">
                <a:solidFill>
                  <a:schemeClr val="dk1"/>
                </a:solidFill>
                <a:highlight>
                  <a:srgbClr val="FFFFFF"/>
                </a:highlight>
                <a:latin typeface="Open Sans Light"/>
                <a:ea typeface="Open Sans Light"/>
                <a:cs typeface="Open Sans Light"/>
                <a:sym typeface="Open Sans Light"/>
              </a:rPr>
              <a:t>are used to inform agencies on who you need to speak to </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200">
                <a:solidFill>
                  <a:schemeClr val="dk1"/>
                </a:solidFill>
                <a:highlight>
                  <a:srgbClr val="FFFFFF"/>
                </a:highlight>
                <a:latin typeface="Open Sans"/>
                <a:ea typeface="Open Sans"/>
                <a:cs typeface="Open Sans"/>
                <a:sym typeface="Open Sans"/>
              </a:rPr>
              <a:t>Discussion guides</a:t>
            </a:r>
            <a:r>
              <a:rPr lang="en" sz="1200">
                <a:solidFill>
                  <a:schemeClr val="dk1"/>
                </a:solidFill>
                <a:highlight>
                  <a:srgbClr val="FFFFFF"/>
                </a:highlight>
                <a:latin typeface="Open Sans Light"/>
                <a:ea typeface="Open Sans Light"/>
                <a:cs typeface="Open Sans Light"/>
                <a:sym typeface="Open Sans Light"/>
              </a:rPr>
              <a:t> are templates to steer the interviews with your audiences. They are not meant to be followed to the letter but should provide a structure to ensure all the key points are covered..</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rPr b="1" lang="en" sz="1200">
                <a:solidFill>
                  <a:schemeClr val="dk1"/>
                </a:solidFill>
                <a:highlight>
                  <a:srgbClr val="FFFFFF"/>
                </a:highlight>
                <a:latin typeface="Open Sans"/>
                <a:ea typeface="Open Sans"/>
                <a:cs typeface="Open Sans"/>
                <a:sym typeface="Open Sans"/>
              </a:rPr>
              <a:t>Insight capture sheets </a:t>
            </a:r>
            <a:r>
              <a:rPr lang="en" sz="1200">
                <a:solidFill>
                  <a:schemeClr val="dk1"/>
                </a:solidFill>
                <a:highlight>
                  <a:srgbClr val="FFFFFF"/>
                </a:highlight>
                <a:latin typeface="Open Sans Light"/>
                <a:ea typeface="Open Sans Light"/>
                <a:cs typeface="Open Sans Light"/>
                <a:sym typeface="Open Sans Light"/>
              </a:rPr>
              <a:t>are used after the interview to capture the key themes, learnings and insights across multiple interviews</a:t>
            </a:r>
            <a:endParaRPr sz="1200">
              <a:solidFill>
                <a:schemeClr val="dk1"/>
              </a:solidFill>
              <a:highlight>
                <a:srgbClr val="FFFFFF"/>
              </a:highlight>
              <a:latin typeface="Open Sans Light"/>
              <a:ea typeface="Open Sans Light"/>
              <a:cs typeface="Open Sans Light"/>
              <a:sym typeface="Open Sans Light"/>
            </a:endParaRPr>
          </a:p>
        </p:txBody>
      </p:sp>
      <p:pic>
        <p:nvPicPr>
          <p:cNvPr id="285" name="Google Shape;285;p50"/>
          <p:cNvPicPr preferRelativeResize="0"/>
          <p:nvPr/>
        </p:nvPicPr>
        <p:blipFill rotWithShape="1">
          <a:blip r:embed="rId4">
            <a:alphaModFix/>
          </a:blip>
          <a:srcRect b="1246" l="0" r="2037" t="12218"/>
          <a:stretch/>
        </p:blipFill>
        <p:spPr>
          <a:xfrm>
            <a:off x="5311225" y="4204575"/>
            <a:ext cx="4962424" cy="3078499"/>
          </a:xfrm>
          <a:prstGeom prst="rect">
            <a:avLst/>
          </a:prstGeom>
          <a:noFill/>
          <a:ln cap="flat" cmpd="sng" w="9525">
            <a:solidFill>
              <a:srgbClr val="44922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9" name="Shape 289"/>
        <p:cNvGrpSpPr/>
        <p:nvPr/>
      </p:nvGrpSpPr>
      <p:grpSpPr>
        <a:xfrm>
          <a:off x="0" y="0"/>
          <a:ext cx="0" cy="0"/>
          <a:chOff x="0" y="0"/>
          <a:chExt cx="0" cy="0"/>
        </a:xfrm>
      </p:grpSpPr>
      <p:sp>
        <p:nvSpPr>
          <p:cNvPr id="290" name="Google Shape;290;p51"/>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51"/>
          <p:cNvSpPr txBox="1"/>
          <p:nvPr/>
        </p:nvSpPr>
        <p:spPr>
          <a:xfrm>
            <a:off x="338225" y="1402175"/>
            <a:ext cx="7770300" cy="479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There are three key things to prepare for audience interviews.</a:t>
            </a:r>
            <a:endParaRPr b="1" sz="17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Clr>
                <a:schemeClr val="dk1"/>
              </a:buClr>
              <a:buSzPts val="1100"/>
              <a:buFont typeface="Arial"/>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Recruitment briefs</a:t>
            </a:r>
            <a:r>
              <a:rPr lang="en" sz="1700">
                <a:solidFill>
                  <a:schemeClr val="dk1"/>
                </a:solidFill>
                <a:highlight>
                  <a:schemeClr val="lt1"/>
                </a:highlight>
                <a:latin typeface="Open Sans Light"/>
                <a:ea typeface="Open Sans Light"/>
                <a:cs typeface="Open Sans Light"/>
                <a:sym typeface="Open Sans Light"/>
              </a:rPr>
              <a:t> are used to inform agencies on who you need to speak to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Discussion guides </a:t>
            </a:r>
            <a:r>
              <a:rPr lang="en" sz="1700">
                <a:solidFill>
                  <a:schemeClr val="dk1"/>
                </a:solidFill>
                <a:highlight>
                  <a:schemeClr val="lt1"/>
                </a:highlight>
                <a:latin typeface="Open Sans Light"/>
                <a:ea typeface="Open Sans Light"/>
                <a:cs typeface="Open Sans Light"/>
                <a:sym typeface="Open Sans Light"/>
              </a:rPr>
              <a:t>are templates to steer the interviews with your audiences. They are not meant to be followed to the letter but should provide a structure to ensure all the key points are covered..</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Insight capture sheets </a:t>
            </a:r>
            <a:r>
              <a:rPr lang="en" sz="1700">
                <a:solidFill>
                  <a:schemeClr val="dk1"/>
                </a:solidFill>
                <a:highlight>
                  <a:schemeClr val="lt1"/>
                </a:highlight>
                <a:latin typeface="Open Sans Light"/>
                <a:ea typeface="Open Sans Light"/>
                <a:cs typeface="Open Sans Light"/>
                <a:sym typeface="Open Sans Light"/>
              </a:rPr>
              <a:t>are used after the interview to capture the key themes, learnings and insights across multiple interviews</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The discussion guide template gives examples of some of the questions to consider in a discussion guide.</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1200"/>
              </a:spcAft>
              <a:buClr>
                <a:schemeClr val="dk1"/>
              </a:buClr>
              <a:buSzPts val="1100"/>
              <a:buFont typeface="Arial"/>
              <a:buNone/>
            </a:pPr>
            <a:r>
              <a:rPr lang="en" sz="1700">
                <a:solidFill>
                  <a:schemeClr val="dk1"/>
                </a:solidFill>
                <a:highlight>
                  <a:schemeClr val="lt1"/>
                </a:highlight>
                <a:latin typeface="Open Sans Light"/>
                <a:ea typeface="Open Sans Light"/>
                <a:cs typeface="Open Sans Light"/>
                <a:sym typeface="Open Sans Light"/>
              </a:rPr>
              <a:t>The insight builder template provides a consistent and focused way to describe the insights you are uncovering (“I want/need…but…”)</a:t>
            </a:r>
            <a:endParaRPr sz="1700">
              <a:solidFill>
                <a:schemeClr val="dk1"/>
              </a:solidFill>
              <a:highlight>
                <a:schemeClr val="lt1"/>
              </a:highlight>
              <a:latin typeface="Open Sans Light"/>
              <a:ea typeface="Open Sans Light"/>
              <a:cs typeface="Open Sans Light"/>
              <a:sym typeface="Open Sans Light"/>
            </a:endParaRPr>
          </a:p>
        </p:txBody>
      </p:sp>
      <p:sp>
        <p:nvSpPr>
          <p:cNvPr id="292" name="Google Shape;292;p51"/>
          <p:cNvSpPr txBox="1"/>
          <p:nvPr>
            <p:ph type="title"/>
          </p:nvPr>
        </p:nvSpPr>
        <p:spPr>
          <a:xfrm>
            <a:off x="262049" y="193200"/>
            <a:ext cx="61668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293" name="Google Shape;293;p51"/>
          <p:cNvCxnSpPr/>
          <p:nvPr/>
        </p:nvCxnSpPr>
        <p:spPr>
          <a:xfrm flipH="1">
            <a:off x="59177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294" name="Google Shape;294;p51"/>
          <p:cNvSpPr txBox="1"/>
          <p:nvPr/>
        </p:nvSpPr>
        <p:spPr>
          <a:xfrm>
            <a:off x="60306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INTERVIEWS</a:t>
            </a:r>
            <a:endParaRPr sz="2300">
              <a:solidFill>
                <a:srgbClr val="319704"/>
              </a:solidFill>
              <a:latin typeface="Open Sans Medium"/>
              <a:ea typeface="Open Sans Medium"/>
              <a:cs typeface="Open Sans Medium"/>
              <a:sym typeface="Open Sans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2"/>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2"/>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AUDIENCE INTERVIEWS</a:t>
            </a:r>
            <a:endParaRPr sz="2300">
              <a:solidFill>
                <a:srgbClr val="319704"/>
              </a:solidFill>
              <a:latin typeface="Open Sans Medium"/>
              <a:ea typeface="Open Sans Medium"/>
              <a:cs typeface="Open Sans Medium"/>
              <a:sym typeface="Open Sans Medium"/>
            </a:endParaRPr>
          </a:p>
        </p:txBody>
      </p:sp>
      <p:cxnSp>
        <p:nvCxnSpPr>
          <p:cNvPr id="301" name="Google Shape;301;p52"/>
          <p:cNvCxnSpPr/>
          <p:nvPr/>
        </p:nvCxnSpPr>
        <p:spPr>
          <a:xfrm flipH="1">
            <a:off x="6374975" y="0"/>
            <a:ext cx="11100" cy="953100"/>
          </a:xfrm>
          <a:prstGeom prst="straightConnector1">
            <a:avLst/>
          </a:prstGeom>
          <a:noFill/>
          <a:ln cap="flat" cmpd="sng" w="19050">
            <a:solidFill>
              <a:srgbClr val="319704"/>
            </a:solidFill>
            <a:prstDash val="solid"/>
            <a:round/>
            <a:headEnd len="med" w="med" type="none"/>
            <a:tailEnd len="med" w="med" type="none"/>
          </a:ln>
        </p:spPr>
      </p:cxnSp>
      <p:sp>
        <p:nvSpPr>
          <p:cNvPr id="302" name="Google Shape;302;p52"/>
          <p:cNvSpPr txBox="1"/>
          <p:nvPr/>
        </p:nvSpPr>
        <p:spPr>
          <a:xfrm>
            <a:off x="338225" y="1402175"/>
            <a:ext cx="7770300" cy="625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Find people ideally around 8-10, but even speaking to 3-4 will be a big help.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2</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Write discussion guide. First consider what you want to find out, then organise into a logical structure, then write open questions. The template provided might </a:t>
            </a:r>
            <a:r>
              <a:rPr lang="en" sz="1200">
                <a:solidFill>
                  <a:schemeClr val="dk1"/>
                </a:solidFill>
                <a:highlight>
                  <a:schemeClr val="lt1"/>
                </a:highlight>
                <a:latin typeface="Open Sans Light"/>
                <a:ea typeface="Open Sans Light"/>
                <a:cs typeface="Open Sans Light"/>
                <a:sym typeface="Open Sans Light"/>
              </a:rPr>
              <a:t>provide</a:t>
            </a:r>
            <a:r>
              <a:rPr lang="en" sz="1200">
                <a:solidFill>
                  <a:schemeClr val="dk1"/>
                </a:solidFill>
                <a:highlight>
                  <a:schemeClr val="lt1"/>
                </a:highlight>
                <a:latin typeface="Open Sans Light"/>
                <a:ea typeface="Open Sans Light"/>
                <a:cs typeface="Open Sans Light"/>
                <a:sym typeface="Open Sans Light"/>
              </a:rPr>
              <a:t> a useful guide.</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3</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Book in Teams / Zoom interviews and confirm with interviewees. </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4</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Complete interviews using your discussion guide to structure the conversation. Remember to probe with each question, using questions like “Why do you think that?” and ‘Can you say more about that?”. This will help you uncover the interviewee’s core emotional needs.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chemeClr val="lt1"/>
                </a:highlight>
                <a:latin typeface="Open Sans"/>
                <a:ea typeface="Open Sans"/>
                <a:cs typeface="Open Sans"/>
                <a:sym typeface="Open Sans"/>
              </a:rPr>
              <a:t>STEP 5</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chemeClr val="lt1"/>
                </a:highlight>
                <a:latin typeface="Open Sans Light"/>
                <a:ea typeface="Open Sans Light"/>
                <a:cs typeface="Open Sans Light"/>
                <a:sym typeface="Open Sans Light"/>
              </a:rPr>
              <a:t>At the end of all interviews, scan the interviews and search for patterns and themes.</a:t>
            </a:r>
            <a:endParaRPr sz="1200">
              <a:solidFill>
                <a:schemeClr val="dk1"/>
              </a:solidFill>
              <a:highlight>
                <a:schemeClr val="lt1"/>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None/>
            </a:pPr>
            <a:r>
              <a:rPr b="1" lang="en" sz="1200">
                <a:solidFill>
                  <a:srgbClr val="449222"/>
                </a:solidFill>
                <a:highlight>
                  <a:schemeClr val="lt1"/>
                </a:highlight>
                <a:latin typeface="Open Sans"/>
                <a:ea typeface="Open Sans"/>
                <a:cs typeface="Open Sans"/>
                <a:sym typeface="Open Sans"/>
              </a:rPr>
              <a:t>STEP 6</a:t>
            </a:r>
            <a:endParaRPr b="1" sz="1200">
              <a:solidFill>
                <a:srgbClr val="449222"/>
              </a:solidFill>
              <a:highlight>
                <a:schemeClr val="lt1"/>
              </a:highlight>
              <a:latin typeface="Open Sans"/>
              <a:ea typeface="Open Sans"/>
              <a:cs typeface="Open Sans"/>
              <a:sym typeface="Open Sans"/>
            </a:endParaRPr>
          </a:p>
          <a:p>
            <a:pPr indent="0" lvl="0" marL="0" marR="190500" rtl="0" algn="l">
              <a:lnSpc>
                <a:spcPct val="115000"/>
              </a:lnSpc>
              <a:spcBef>
                <a:spcPts val="1100"/>
              </a:spcBef>
              <a:spcAft>
                <a:spcPts val="0"/>
              </a:spcAft>
              <a:buNone/>
            </a:pPr>
            <a:r>
              <a:rPr lang="en" sz="1200">
                <a:solidFill>
                  <a:schemeClr val="dk1"/>
                </a:solidFill>
                <a:highlight>
                  <a:schemeClr val="lt1"/>
                </a:highlight>
                <a:latin typeface="Open Sans Light"/>
                <a:ea typeface="Open Sans Light"/>
                <a:cs typeface="Open Sans Light"/>
                <a:sym typeface="Open Sans Light"/>
              </a:rPr>
              <a:t>Write up these patterns</a:t>
            </a:r>
            <a:r>
              <a:rPr lang="en" sz="1200">
                <a:solidFill>
                  <a:schemeClr val="dk1"/>
                </a:solidFill>
                <a:highlight>
                  <a:schemeClr val="lt1"/>
                </a:highlight>
                <a:latin typeface="Open Sans Light"/>
                <a:ea typeface="Open Sans Light"/>
                <a:cs typeface="Open Sans Light"/>
                <a:sym typeface="Open Sans Light"/>
              </a:rPr>
              <a:t> as insight statements. Insight statements should include a want or need the audience needs addressing and a barrier that’s preventing them getting there. E.g. “I</a:t>
            </a:r>
            <a:r>
              <a:rPr lang="en" sz="1200">
                <a:solidFill>
                  <a:schemeClr val="dk1"/>
                </a:solidFill>
                <a:highlight>
                  <a:schemeClr val="lt1"/>
                </a:highlight>
                <a:latin typeface="Open Sans Light"/>
                <a:ea typeface="Open Sans Light"/>
                <a:cs typeface="Open Sans Light"/>
                <a:sym typeface="Open Sans Light"/>
              </a:rPr>
              <a:t> want to feel like a first-aid expert, but all the information available online feels dry and technical”</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1100"/>
              </a:spcBef>
              <a:spcAft>
                <a:spcPts val="0"/>
              </a:spcAft>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
        <p:nvSpPr>
          <p:cNvPr id="303" name="Google Shape;303;p52"/>
          <p:cNvSpPr txBox="1"/>
          <p:nvPr/>
        </p:nvSpPr>
        <p:spPr>
          <a:xfrm>
            <a:off x="262049" y="193200"/>
            <a:ext cx="5702100" cy="840000"/>
          </a:xfrm>
          <a:prstGeom prst="rect">
            <a:avLst/>
          </a:prstGeom>
          <a:noFill/>
          <a:ln>
            <a:noFill/>
          </a:ln>
        </p:spPr>
        <p:txBody>
          <a:bodyPr anchorCtr="0" anchor="t" bIns="116325" lIns="116325" spcFirstLastPara="1" rIns="116325" wrap="square" tIns="116325">
            <a:noAutofit/>
          </a:bodyPr>
          <a:lstStyle/>
          <a:p>
            <a:pPr indent="0" lvl="0" marL="0" rtl="0" algn="l">
              <a:spcBef>
                <a:spcPts val="0"/>
              </a:spcBef>
              <a:spcAft>
                <a:spcPts val="0"/>
              </a:spcAft>
              <a:buNone/>
            </a:pPr>
            <a:r>
              <a:rPr lang="en" sz="2400">
                <a:solidFill>
                  <a:srgbClr val="000000"/>
                </a:solidFill>
                <a:latin typeface="Open Sans Light"/>
                <a:ea typeface="Open Sans Light"/>
                <a:cs typeface="Open Sans Light"/>
                <a:sym typeface="Open Sans Light"/>
              </a:rPr>
              <a:t>HOW TO USE IT</a:t>
            </a:r>
            <a:endParaRPr sz="2400">
              <a:solidFill>
                <a:srgbClr val="000000"/>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3"/>
          <p:cNvSpPr/>
          <p:nvPr/>
        </p:nvSpPr>
        <p:spPr>
          <a:xfrm>
            <a:off x="0" y="0"/>
            <a:ext cx="10744200" cy="9138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310" name="Google Shape;310;p53"/>
          <p:cNvSpPr txBox="1"/>
          <p:nvPr/>
        </p:nvSpPr>
        <p:spPr>
          <a:xfrm>
            <a:off x="194950" y="25075"/>
            <a:ext cx="10744200" cy="12171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Clr>
                <a:schemeClr val="dk1"/>
              </a:buClr>
              <a:buSzPts val="1100"/>
              <a:buFont typeface="Arial"/>
              <a:buNone/>
            </a:pPr>
            <a:r>
              <a:rPr lang="en" sz="2200">
                <a:solidFill>
                  <a:schemeClr val="lt1"/>
                </a:solidFill>
                <a:latin typeface="Open Sans SemiBold"/>
                <a:ea typeface="Open Sans SemiBold"/>
                <a:cs typeface="Open Sans SemiBold"/>
                <a:sym typeface="Open Sans SemiBold"/>
              </a:rPr>
              <a:t>DISCUSSION GUIDE - AUDIENCE INTERVIEW</a:t>
            </a:r>
            <a:endParaRPr sz="2200">
              <a:solidFill>
                <a:schemeClr val="lt1"/>
              </a:solidFill>
              <a:latin typeface="Open Sans SemiBold"/>
              <a:ea typeface="Open Sans SemiBold"/>
              <a:cs typeface="Open Sans SemiBold"/>
              <a:sym typeface="Open Sans SemiBold"/>
            </a:endParaRPr>
          </a:p>
          <a:p>
            <a:pPr indent="0" lvl="0" marL="0" rtl="0" algn="l">
              <a:spcBef>
                <a:spcPts val="0"/>
              </a:spcBef>
              <a:spcAft>
                <a:spcPts val="0"/>
              </a:spcAft>
              <a:buClr>
                <a:schemeClr val="dk1"/>
              </a:buClr>
              <a:buSzPts val="1100"/>
              <a:buFont typeface="Arial"/>
              <a:buNone/>
            </a:pPr>
            <a:r>
              <a:rPr lang="en" sz="1100">
                <a:solidFill>
                  <a:schemeClr val="lt1"/>
                </a:solidFill>
                <a:latin typeface="Open Sans Light"/>
                <a:ea typeface="Open Sans Light"/>
                <a:cs typeface="Open Sans Light"/>
                <a:sym typeface="Open Sans Light"/>
              </a:rPr>
              <a:t>Use this template to plan a discussion guide for customer interviews. This is </a:t>
            </a:r>
            <a:r>
              <a:rPr lang="en" sz="1100" u="sng">
                <a:solidFill>
                  <a:schemeClr val="lt1"/>
                </a:solidFill>
                <a:latin typeface="Open Sans Light"/>
                <a:ea typeface="Open Sans Light"/>
                <a:cs typeface="Open Sans Light"/>
                <a:sym typeface="Open Sans Light"/>
              </a:rPr>
              <a:t>indicative</a:t>
            </a:r>
            <a:r>
              <a:rPr lang="en" sz="1100">
                <a:solidFill>
                  <a:schemeClr val="lt1"/>
                </a:solidFill>
                <a:latin typeface="Open Sans Light"/>
                <a:ea typeface="Open Sans Light"/>
                <a:cs typeface="Open Sans Light"/>
                <a:sym typeface="Open Sans Light"/>
              </a:rPr>
              <a:t> of the sort of areas you might explore - each guide should be tailored for the specific interview and project.</a:t>
            </a:r>
            <a:endParaRPr sz="1100">
              <a:solidFill>
                <a:schemeClr val="lt1"/>
              </a:solidFill>
              <a:latin typeface="Open Sans Light"/>
              <a:ea typeface="Open Sans Light"/>
              <a:cs typeface="Open Sans Light"/>
              <a:sym typeface="Open Sans Light"/>
            </a:endParaRPr>
          </a:p>
          <a:p>
            <a:pPr indent="0" lvl="0" marL="0" rtl="0" algn="l">
              <a:spcBef>
                <a:spcPts val="0"/>
              </a:spcBef>
              <a:spcAft>
                <a:spcPts val="0"/>
              </a:spcAft>
              <a:buNone/>
            </a:pPr>
            <a:r>
              <a:t/>
            </a:r>
            <a:endParaRPr sz="2200">
              <a:solidFill>
                <a:srgbClr val="FFFFFF"/>
              </a:solidFill>
              <a:latin typeface="Open Sans SemiBold"/>
              <a:ea typeface="Open Sans SemiBold"/>
              <a:cs typeface="Open Sans SemiBold"/>
              <a:sym typeface="Open Sans SemiBold"/>
            </a:endParaRPr>
          </a:p>
        </p:txBody>
      </p:sp>
      <p:graphicFrame>
        <p:nvGraphicFramePr>
          <p:cNvPr id="311" name="Google Shape;311;p53"/>
          <p:cNvGraphicFramePr/>
          <p:nvPr/>
        </p:nvGraphicFramePr>
        <p:xfrm>
          <a:off x="0" y="913775"/>
          <a:ext cx="3000000" cy="3000000"/>
        </p:xfrm>
        <a:graphic>
          <a:graphicData uri="http://schemas.openxmlformats.org/drawingml/2006/table">
            <a:tbl>
              <a:tblPr>
                <a:noFill/>
                <a:tableStyleId>{F5FC7516-D517-40E0-986A-D80FD2F75D2E}</a:tableStyleId>
              </a:tblPr>
              <a:tblGrid>
                <a:gridCol w="1277875"/>
                <a:gridCol w="3155425"/>
                <a:gridCol w="3155425"/>
                <a:gridCol w="3155425"/>
              </a:tblGrid>
              <a:tr h="495625">
                <a:tc>
                  <a:txBody>
                    <a:bodyPr/>
                    <a:lstStyle/>
                    <a:p>
                      <a:pPr indent="0" lvl="0" marL="0" rtl="0" algn="l">
                        <a:spcBef>
                          <a:spcPts val="0"/>
                        </a:spcBef>
                        <a:spcAft>
                          <a:spcPts val="0"/>
                        </a:spcAft>
                        <a:buNone/>
                      </a:pPr>
                      <a:r>
                        <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What do we want to find out</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What will we ask</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a:latin typeface="Open Sans"/>
                          <a:ea typeface="Open Sans"/>
                          <a:cs typeface="Open Sans"/>
                          <a:sym typeface="Open Sans"/>
                        </a:rPr>
                        <a:t>Response capture</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1143800">
                <a:tc>
                  <a:txBody>
                    <a:bodyPr/>
                    <a:lstStyle/>
                    <a:p>
                      <a:pPr indent="0" lvl="0" marL="0" rtl="0" algn="l">
                        <a:spcBef>
                          <a:spcPts val="0"/>
                        </a:spcBef>
                        <a:spcAft>
                          <a:spcPts val="0"/>
                        </a:spcAft>
                        <a:buNone/>
                      </a:pPr>
                      <a:r>
                        <a:rPr lang="en">
                          <a:latin typeface="Open Sans"/>
                          <a:ea typeface="Open Sans"/>
                          <a:cs typeface="Open Sans"/>
                          <a:sym typeface="Open Sans"/>
                        </a:rPr>
                        <a:t>Profile</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Build a picture of the person we are speaking to</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What’s your profession?</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Are you already a support of St John?</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1663525">
                <a:tc>
                  <a:txBody>
                    <a:bodyPr/>
                    <a:lstStyle/>
                    <a:p>
                      <a:pPr indent="0" lvl="0" marL="0" rtl="0" algn="l">
                        <a:spcBef>
                          <a:spcPts val="0"/>
                        </a:spcBef>
                        <a:spcAft>
                          <a:spcPts val="0"/>
                        </a:spcAft>
                        <a:buNone/>
                      </a:pPr>
                      <a:r>
                        <a:rPr lang="en">
                          <a:latin typeface="Open Sans"/>
                          <a:ea typeface="Open Sans"/>
                          <a:cs typeface="Open Sans"/>
                          <a:sym typeface="Open Sans"/>
                        </a:rPr>
                        <a:t>Behaviours</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their current donation practices</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Do you donate to charity already?</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Which charities do you donate to?</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How do you donate to them?</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1663525">
                <a:tc>
                  <a:txBody>
                    <a:bodyPr/>
                    <a:lstStyle/>
                    <a:p>
                      <a:pPr indent="0" lvl="0" marL="0" rtl="0" algn="l">
                        <a:spcBef>
                          <a:spcPts val="0"/>
                        </a:spcBef>
                        <a:spcAft>
                          <a:spcPts val="0"/>
                        </a:spcAft>
                        <a:buNone/>
                      </a:pPr>
                      <a:r>
                        <a:rPr lang="en">
                          <a:latin typeface="Open Sans"/>
                          <a:ea typeface="Open Sans"/>
                          <a:cs typeface="Open Sans"/>
                          <a:sym typeface="Open Sans"/>
                        </a:rPr>
                        <a:t>Preferences</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Who they donate to and why</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Why do you support these charities?</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Why not St John?</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would make you donate more in the future?</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r h="1663525">
                <a:tc>
                  <a:txBody>
                    <a:bodyPr/>
                    <a:lstStyle/>
                    <a:p>
                      <a:pPr indent="0" lvl="0" marL="0" rtl="0" algn="l">
                        <a:spcBef>
                          <a:spcPts val="0"/>
                        </a:spcBef>
                        <a:spcAft>
                          <a:spcPts val="0"/>
                        </a:spcAft>
                        <a:buNone/>
                      </a:pPr>
                      <a:r>
                        <a:rPr lang="en">
                          <a:latin typeface="Open Sans"/>
                          <a:ea typeface="Open Sans"/>
                          <a:cs typeface="Open Sans"/>
                          <a:sym typeface="Open Sans"/>
                        </a:rPr>
                        <a:t>Attitudes</a:t>
                      </a:r>
                      <a:endParaRPr>
                        <a:latin typeface="Open Sans"/>
                        <a:ea typeface="Open Sans"/>
                        <a:cs typeface="Open Sans"/>
                        <a:sym typeface="Open Sans"/>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What do they like and dislike about donating</a:t>
                      </a:r>
                      <a:endParaRPr sz="1200">
                        <a:solidFill>
                          <a:srgbClr val="666666"/>
                        </a:solidFill>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At what points could we improve their experience</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rgbClr val="666666"/>
                          </a:solidFill>
                          <a:latin typeface="Open Sans Light"/>
                          <a:ea typeface="Open Sans Light"/>
                          <a:cs typeface="Open Sans Light"/>
                          <a:sym typeface="Open Sans Light"/>
                        </a:rPr>
                        <a:t>E.g.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How does donating to St John make you feel?</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 is the most difficult part of donating?</a:t>
                      </a:r>
                      <a:endParaRPr sz="1200">
                        <a:solidFill>
                          <a:srgbClr val="666666"/>
                        </a:solidFill>
                        <a:latin typeface="Open Sans Light"/>
                        <a:ea typeface="Open Sans Light"/>
                        <a:cs typeface="Open Sans Light"/>
                        <a:sym typeface="Open Sans Light"/>
                      </a:endParaRPr>
                    </a:p>
                    <a:p>
                      <a:pPr indent="-304800" lvl="0" marL="457200" rtl="0" algn="l">
                        <a:spcBef>
                          <a:spcPts val="0"/>
                        </a:spcBef>
                        <a:spcAft>
                          <a:spcPts val="0"/>
                        </a:spcAft>
                        <a:buClr>
                          <a:srgbClr val="666666"/>
                        </a:buClr>
                        <a:buSzPts val="1200"/>
                        <a:buFont typeface="Open Sans Light"/>
                        <a:buChar char="●"/>
                      </a:pPr>
                      <a:r>
                        <a:rPr lang="en" sz="1200">
                          <a:solidFill>
                            <a:srgbClr val="666666"/>
                          </a:solidFill>
                          <a:latin typeface="Open Sans Light"/>
                          <a:ea typeface="Open Sans Light"/>
                          <a:cs typeface="Open Sans Light"/>
                          <a:sym typeface="Open Sans Light"/>
                        </a:rPr>
                        <a:t>What’s the most enjoyable?</a:t>
                      </a:r>
                      <a:endParaRPr sz="1200">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rgbClr val="666666"/>
                        </a:solidFill>
                        <a:latin typeface="Open Sans Light"/>
                        <a:ea typeface="Open Sans Light"/>
                        <a:cs typeface="Open Sans Light"/>
                        <a:sym typeface="Open Sans Light"/>
                      </a:endParaRPr>
                    </a:p>
                  </a:txBody>
                  <a:tcPr marT="91425" marB="91425" marR="91425" marL="91425">
                    <a:lnL cap="flat" cmpd="sng" w="9525">
                      <a:solidFill>
                        <a:srgbClr val="6AA84F"/>
                      </a:solidFill>
                      <a:prstDash val="solid"/>
                      <a:round/>
                      <a:headEnd len="sm" w="sm" type="none"/>
                      <a:tailEnd len="sm" w="sm" type="none"/>
                    </a:lnL>
                    <a:lnR cap="flat" cmpd="sng" w="9525">
                      <a:solidFill>
                        <a:srgbClr val="6AA84F"/>
                      </a:solidFill>
                      <a:prstDash val="solid"/>
                      <a:round/>
                      <a:headEnd len="sm" w="sm" type="none"/>
                      <a:tailEnd len="sm" w="sm" type="none"/>
                    </a:lnR>
                    <a:lnT cap="flat" cmpd="sng" w="9525">
                      <a:solidFill>
                        <a:srgbClr val="6AA84F"/>
                      </a:solidFill>
                      <a:prstDash val="solid"/>
                      <a:round/>
                      <a:headEnd len="sm" w="sm" type="none"/>
                      <a:tailEnd len="sm" w="sm" type="none"/>
                    </a:lnT>
                    <a:lnB cap="flat" cmpd="sng" w="9525">
                      <a:solidFill>
                        <a:srgbClr val="6AA84F"/>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4"/>
          <p:cNvSpPr/>
          <p:nvPr/>
        </p:nvSpPr>
        <p:spPr>
          <a:xfrm>
            <a:off x="9424250" y="6689320"/>
            <a:ext cx="1083300" cy="500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318" name="Google Shape;318;p54"/>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319" name="Google Shape;319;p54"/>
          <p:cNvSpPr txBox="1"/>
          <p:nvPr/>
        </p:nvSpPr>
        <p:spPr>
          <a:xfrm>
            <a:off x="194947" y="25075"/>
            <a:ext cx="7646100" cy="7092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INSIGHT BUILDER</a:t>
            </a:r>
            <a:endParaRPr sz="2200">
              <a:solidFill>
                <a:srgbClr val="FFFFFF"/>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FFFFFF"/>
                </a:solidFill>
                <a:latin typeface="Open Sans Light"/>
                <a:ea typeface="Open Sans Light"/>
                <a:cs typeface="Open Sans Light"/>
                <a:sym typeface="Open Sans Light"/>
              </a:rPr>
              <a:t>Use this template to create insight statements from the patterns you spot in the </a:t>
            </a:r>
            <a:r>
              <a:rPr lang="en" sz="1100">
                <a:solidFill>
                  <a:srgbClr val="FFFFFF"/>
                </a:solidFill>
                <a:latin typeface="Open Sans Light"/>
                <a:ea typeface="Open Sans Light"/>
                <a:cs typeface="Open Sans Light"/>
                <a:sym typeface="Open Sans Light"/>
              </a:rPr>
              <a:t>customer and/or</a:t>
            </a:r>
            <a:r>
              <a:rPr lang="en" sz="1100">
                <a:solidFill>
                  <a:srgbClr val="FFFFFF"/>
                </a:solidFill>
                <a:latin typeface="Open Sans Light"/>
                <a:ea typeface="Open Sans Light"/>
                <a:cs typeface="Open Sans Light"/>
                <a:sym typeface="Open Sans Light"/>
              </a:rPr>
              <a:t> expert interviews</a:t>
            </a:r>
            <a:endParaRPr sz="1100">
              <a:solidFill>
                <a:srgbClr val="FFFFFF"/>
              </a:solidFill>
              <a:latin typeface="Open Sans Light"/>
              <a:ea typeface="Open Sans Light"/>
              <a:cs typeface="Open Sans Light"/>
              <a:sym typeface="Open Sans Light"/>
            </a:endParaRPr>
          </a:p>
        </p:txBody>
      </p:sp>
      <p:sp>
        <p:nvSpPr>
          <p:cNvPr id="320" name="Google Shape;320;p54"/>
          <p:cNvSpPr txBox="1"/>
          <p:nvPr/>
        </p:nvSpPr>
        <p:spPr>
          <a:xfrm>
            <a:off x="214184" y="967450"/>
            <a:ext cx="10312500" cy="3861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1200">
                <a:latin typeface="Open Sans SemiBold"/>
                <a:ea typeface="Open Sans SemiBold"/>
                <a:cs typeface="Open Sans SemiBold"/>
                <a:sym typeface="Open Sans SemiBold"/>
              </a:rPr>
              <a:t>ACTION</a:t>
            </a:r>
            <a:r>
              <a:rPr lang="en" sz="1200">
                <a:latin typeface="Open Sans Light"/>
                <a:ea typeface="Open Sans Light"/>
                <a:cs typeface="Open Sans Light"/>
                <a:sym typeface="Open Sans Light"/>
              </a:rPr>
              <a:t> you want to achieve (e.g. verb), </a:t>
            </a:r>
            <a:r>
              <a:rPr lang="en" sz="1200">
                <a:solidFill>
                  <a:srgbClr val="434343"/>
                </a:solidFill>
                <a:latin typeface="Open Sans SemiBold"/>
                <a:ea typeface="Open Sans SemiBold"/>
                <a:cs typeface="Open Sans SemiBold"/>
                <a:sym typeface="Open Sans SemiBold"/>
              </a:rPr>
              <a:t>SUBJECT</a:t>
            </a:r>
            <a:r>
              <a:rPr lang="en" sz="1200">
                <a:latin typeface="Open Sans Light"/>
                <a:ea typeface="Open Sans Light"/>
                <a:cs typeface="Open Sans Light"/>
                <a:sym typeface="Open Sans Light"/>
              </a:rPr>
              <a:t> to be influenced or affected, so that… </a:t>
            </a:r>
            <a:r>
              <a:rPr lang="en" sz="1200">
                <a:solidFill>
                  <a:srgbClr val="434343"/>
                </a:solidFill>
                <a:latin typeface="Open Sans SemiBold"/>
                <a:ea typeface="Open Sans SemiBold"/>
                <a:cs typeface="Open Sans SemiBold"/>
                <a:sym typeface="Open Sans SemiBold"/>
              </a:rPr>
              <a:t>WHAT</a:t>
            </a:r>
            <a:r>
              <a:rPr lang="en" sz="1200">
                <a:latin typeface="Open Sans Light"/>
                <a:ea typeface="Open Sans Light"/>
                <a:cs typeface="Open Sans Light"/>
                <a:sym typeface="Open Sans Light"/>
              </a:rPr>
              <a:t> you would like to ideally achieve (outcome)?</a:t>
            </a:r>
            <a:endParaRPr sz="1200">
              <a:latin typeface="Open Sans Light"/>
              <a:ea typeface="Open Sans Light"/>
              <a:cs typeface="Open Sans Light"/>
              <a:sym typeface="Open Sans Light"/>
            </a:endParaRPr>
          </a:p>
        </p:txBody>
      </p:sp>
      <p:sp>
        <p:nvSpPr>
          <p:cNvPr id="321" name="Google Shape;321;p54"/>
          <p:cNvSpPr txBox="1"/>
          <p:nvPr/>
        </p:nvSpPr>
        <p:spPr>
          <a:xfrm>
            <a:off x="214184" y="6878410"/>
            <a:ext cx="10158600" cy="6015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1300">
                <a:solidFill>
                  <a:srgbClr val="434343"/>
                </a:solidFill>
                <a:latin typeface="Open Sans SemiBold"/>
                <a:ea typeface="Open Sans SemiBold"/>
                <a:cs typeface="Open Sans SemiBold"/>
                <a:sym typeface="Open Sans SemiBold"/>
              </a:rPr>
              <a:t>Examples: “I want to feel like a first-aid expert, but all the information available online feels dry and technical”; “I want to feel like I’m doing my bit,, but being a working mum I find it hard to </a:t>
            </a:r>
            <a:r>
              <a:rPr lang="en" sz="1300">
                <a:solidFill>
                  <a:srgbClr val="434343"/>
                </a:solidFill>
                <a:latin typeface="Open Sans SemiBold"/>
                <a:ea typeface="Open Sans SemiBold"/>
                <a:cs typeface="Open Sans SemiBold"/>
                <a:sym typeface="Open Sans SemiBold"/>
              </a:rPr>
              <a:t>motivate myself without a target or goal”</a:t>
            </a:r>
            <a:endParaRPr sz="1300">
              <a:solidFill>
                <a:srgbClr val="434343"/>
              </a:solidFill>
              <a:latin typeface="Open Sans SemiBold"/>
              <a:ea typeface="Open Sans SemiBold"/>
              <a:cs typeface="Open Sans SemiBold"/>
              <a:sym typeface="Open Sans SemiBold"/>
            </a:endParaRPr>
          </a:p>
        </p:txBody>
      </p:sp>
      <p:sp>
        <p:nvSpPr>
          <p:cNvPr id="322" name="Google Shape;322;p54"/>
          <p:cNvSpPr/>
          <p:nvPr/>
        </p:nvSpPr>
        <p:spPr>
          <a:xfrm>
            <a:off x="302104" y="1672900"/>
            <a:ext cx="4567200" cy="50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1. Want/need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The emotional state they want to reach </a:t>
            </a:r>
            <a:endParaRPr sz="1100">
              <a:latin typeface="Open Sans Light"/>
              <a:ea typeface="Open Sans Light"/>
              <a:cs typeface="Open Sans Light"/>
              <a:sym typeface="Open Sans Light"/>
            </a:endParaRPr>
          </a:p>
        </p:txBody>
      </p:sp>
      <p:sp>
        <p:nvSpPr>
          <p:cNvPr id="323" name="Google Shape;323;p54"/>
          <p:cNvSpPr/>
          <p:nvPr/>
        </p:nvSpPr>
        <p:spPr>
          <a:xfrm>
            <a:off x="5553165" y="1672900"/>
            <a:ext cx="4567200" cy="5007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rPr lang="en" sz="1100">
                <a:solidFill>
                  <a:srgbClr val="434343"/>
                </a:solidFill>
                <a:latin typeface="Open Sans SemiBold"/>
                <a:ea typeface="Open Sans SemiBold"/>
                <a:cs typeface="Open Sans SemiBold"/>
                <a:sym typeface="Open Sans SemiBold"/>
              </a:rPr>
              <a:t>2. Pain point </a:t>
            </a:r>
            <a:endParaRPr sz="1100">
              <a:solidFill>
                <a:srgbClr val="434343"/>
              </a:solidFill>
              <a:latin typeface="Open Sans SemiBold"/>
              <a:ea typeface="Open Sans SemiBold"/>
              <a:cs typeface="Open Sans SemiBold"/>
              <a:sym typeface="Open Sans SemiBold"/>
            </a:endParaRPr>
          </a:p>
          <a:p>
            <a:pPr indent="0" lvl="0" marL="0" rtl="0" algn="l">
              <a:spcBef>
                <a:spcPts val="0"/>
              </a:spcBef>
              <a:spcAft>
                <a:spcPts val="0"/>
              </a:spcAft>
              <a:buNone/>
            </a:pPr>
            <a:r>
              <a:rPr lang="en" sz="1100">
                <a:solidFill>
                  <a:srgbClr val="434343"/>
                </a:solidFill>
                <a:latin typeface="Open Sans Light"/>
                <a:ea typeface="Open Sans Light"/>
                <a:cs typeface="Open Sans Light"/>
                <a:sym typeface="Open Sans Light"/>
              </a:rPr>
              <a:t>The barrier that’s preventing them</a:t>
            </a:r>
            <a:endParaRPr sz="1100">
              <a:latin typeface="Open Sans Light"/>
              <a:ea typeface="Open Sans Light"/>
              <a:cs typeface="Open Sans Light"/>
              <a:sym typeface="Open Sans Light"/>
            </a:endParaRPr>
          </a:p>
        </p:txBody>
      </p:sp>
      <p:sp>
        <p:nvSpPr>
          <p:cNvPr id="324" name="Google Shape;324;p54"/>
          <p:cNvSpPr/>
          <p:nvPr/>
        </p:nvSpPr>
        <p:spPr>
          <a:xfrm>
            <a:off x="302100" y="237599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25" name="Google Shape;325;p54"/>
          <p:cNvSpPr/>
          <p:nvPr/>
        </p:nvSpPr>
        <p:spPr>
          <a:xfrm>
            <a:off x="5553169" y="237599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
        <p:nvSpPr>
          <p:cNvPr id="326" name="Google Shape;326;p54"/>
          <p:cNvSpPr/>
          <p:nvPr/>
        </p:nvSpPr>
        <p:spPr>
          <a:xfrm>
            <a:off x="302100" y="310972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27" name="Google Shape;327;p54"/>
          <p:cNvSpPr/>
          <p:nvPr/>
        </p:nvSpPr>
        <p:spPr>
          <a:xfrm>
            <a:off x="5553169" y="310972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
        <p:nvSpPr>
          <p:cNvPr id="328" name="Google Shape;328;p54"/>
          <p:cNvSpPr/>
          <p:nvPr/>
        </p:nvSpPr>
        <p:spPr>
          <a:xfrm>
            <a:off x="302100" y="384345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29" name="Google Shape;329;p54"/>
          <p:cNvSpPr/>
          <p:nvPr/>
        </p:nvSpPr>
        <p:spPr>
          <a:xfrm>
            <a:off x="5553169" y="384345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
        <p:nvSpPr>
          <p:cNvPr id="330" name="Google Shape;330;p54"/>
          <p:cNvSpPr/>
          <p:nvPr/>
        </p:nvSpPr>
        <p:spPr>
          <a:xfrm>
            <a:off x="302100" y="457718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31" name="Google Shape;331;p54"/>
          <p:cNvSpPr/>
          <p:nvPr/>
        </p:nvSpPr>
        <p:spPr>
          <a:xfrm>
            <a:off x="5553169" y="457718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
        <p:nvSpPr>
          <p:cNvPr id="332" name="Google Shape;332;p54"/>
          <p:cNvSpPr/>
          <p:nvPr/>
        </p:nvSpPr>
        <p:spPr>
          <a:xfrm>
            <a:off x="302100" y="531091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33" name="Google Shape;333;p54"/>
          <p:cNvSpPr/>
          <p:nvPr/>
        </p:nvSpPr>
        <p:spPr>
          <a:xfrm>
            <a:off x="5553169" y="531091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
        <p:nvSpPr>
          <p:cNvPr id="334" name="Google Shape;334;p54"/>
          <p:cNvSpPr/>
          <p:nvPr/>
        </p:nvSpPr>
        <p:spPr>
          <a:xfrm>
            <a:off x="302100" y="604464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I want/need…</a:t>
            </a:r>
            <a:endParaRPr sz="1100">
              <a:latin typeface="Open Sans Light"/>
              <a:ea typeface="Open Sans Light"/>
              <a:cs typeface="Open Sans Light"/>
              <a:sym typeface="Open Sans Light"/>
            </a:endParaRPr>
          </a:p>
        </p:txBody>
      </p:sp>
      <p:sp>
        <p:nvSpPr>
          <p:cNvPr id="335" name="Google Shape;335;p54"/>
          <p:cNvSpPr/>
          <p:nvPr/>
        </p:nvSpPr>
        <p:spPr>
          <a:xfrm>
            <a:off x="5553169" y="6044644"/>
            <a:ext cx="4567200" cy="605100"/>
          </a:xfrm>
          <a:prstGeom prst="rect">
            <a:avLst/>
          </a:prstGeom>
          <a:solidFill>
            <a:srgbClr val="F3F3F3"/>
          </a:solidFill>
          <a:ln cap="flat" cmpd="sng" w="9525">
            <a:solidFill>
              <a:srgbClr val="EFEFEF"/>
            </a:solidFill>
            <a:prstDash val="solid"/>
            <a:round/>
            <a:headEnd len="sm" w="sm" type="none"/>
            <a:tailEnd len="sm" w="sm" type="none"/>
          </a:ln>
        </p:spPr>
        <p:txBody>
          <a:bodyPr anchorCtr="0" anchor="t" bIns="99625" lIns="99625" spcFirstLastPara="1" rIns="99625" wrap="square" tIns="99625">
            <a:noAutofit/>
          </a:bodyPr>
          <a:lstStyle/>
          <a:p>
            <a:pPr indent="0" lvl="0" marL="0" rtl="0" algn="l">
              <a:spcBef>
                <a:spcPts val="0"/>
              </a:spcBef>
              <a:spcAft>
                <a:spcPts val="0"/>
              </a:spcAft>
              <a:buNone/>
            </a:pPr>
            <a:r>
              <a:rPr lang="en" sz="1100">
                <a:latin typeface="Open Sans Light"/>
                <a:ea typeface="Open Sans Light"/>
                <a:cs typeface="Open Sans Light"/>
                <a:sym typeface="Open Sans Light"/>
              </a:rPr>
              <a:t>…but…</a:t>
            </a:r>
            <a:endParaRPr sz="1100">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GI colours">
      <a:dk1>
        <a:srgbClr val="0D0D0D"/>
      </a:dk1>
      <a:lt1>
        <a:srgbClr val="FFFFFF"/>
      </a:lt1>
      <a:dk2>
        <a:srgbClr val="C00000"/>
      </a:dk2>
      <a:lt2>
        <a:srgbClr val="E7E6E6"/>
      </a:lt2>
      <a:accent1>
        <a:srgbClr val="0D0D0D"/>
      </a:accent1>
      <a:accent2>
        <a:srgbClr val="009FE3"/>
      </a:accent2>
      <a:accent3>
        <a:srgbClr val="C5D300"/>
      </a:accent3>
      <a:accent4>
        <a:srgbClr val="EA5B0C"/>
      </a:accent4>
      <a:accent5>
        <a:srgbClr val="669999"/>
      </a:accent5>
      <a:accent6>
        <a:srgbClr val="004D9D"/>
      </a:accent6>
      <a:hlink>
        <a:srgbClr val="0D0D0D"/>
      </a:hlink>
      <a:folHlink>
        <a:srgbClr val="8686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