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 id="2147483696" r:id="rId5"/>
  </p:sldMasterIdLst>
  <p:notesMasterIdLst>
    <p:notesMasterId r:id="rId6"/>
  </p:notesMasterIdLst>
  <p:sldIdLst>
    <p:sldId id="256" r:id="rId7"/>
    <p:sldId id="257" r:id="rId8"/>
    <p:sldId id="258" r:id="rId9"/>
    <p:sldId id="259" r:id="rId10"/>
  </p:sldIdLst>
  <p:sldSz cy="7543800" cx="10744200"/>
  <p:notesSz cx="6858000" cy="9144000"/>
  <p:embeddedFontLst>
    <p:embeddedFont>
      <p:font typeface="Open Sans SemiBold"/>
      <p:regular r:id="rId11"/>
      <p:bold r:id="rId12"/>
      <p:italic r:id="rId13"/>
      <p:boldItalic r:id="rId14"/>
    </p:embeddedFont>
    <p:embeddedFont>
      <p:font typeface="Open Sans Medium"/>
      <p:regular r:id="rId15"/>
      <p:bold r:id="rId16"/>
      <p:italic r:id="rId17"/>
      <p:boldItalic r:id="rId18"/>
    </p:embeddedFont>
    <p:embeddedFont>
      <p:font typeface="Open Sans Ligh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bold.fntdata"/><Relationship Id="rId22" Type="http://schemas.openxmlformats.org/officeDocument/2006/relationships/font" Target="fonts/OpenSansLight-boldItalic.fntdata"/><Relationship Id="rId21" Type="http://schemas.openxmlformats.org/officeDocument/2006/relationships/font" Target="fonts/OpenSansLigh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OpenSansSemiBold-regular.fntdata"/><Relationship Id="rId10" Type="http://schemas.openxmlformats.org/officeDocument/2006/relationships/slide" Target="slides/slide4.xml"/><Relationship Id="rId13" Type="http://schemas.openxmlformats.org/officeDocument/2006/relationships/font" Target="fonts/OpenSansSemiBold-italic.fntdata"/><Relationship Id="rId12" Type="http://schemas.openxmlformats.org/officeDocument/2006/relationships/font" Target="fonts/OpenSansSemiBold-bold.fntdata"/><Relationship Id="rId15" Type="http://schemas.openxmlformats.org/officeDocument/2006/relationships/font" Target="fonts/OpenSansMedium-regular.fntdata"/><Relationship Id="rId14" Type="http://schemas.openxmlformats.org/officeDocument/2006/relationships/font" Target="fonts/OpenSansSemiBold-boldItalic.fntdata"/><Relationship Id="rId17" Type="http://schemas.openxmlformats.org/officeDocument/2006/relationships/font" Target="fonts/OpenSansMedium-italic.fntdata"/><Relationship Id="rId16" Type="http://schemas.openxmlformats.org/officeDocument/2006/relationships/font" Target="fonts/OpenSansMedium-bold.fntdata"/><Relationship Id="rId19" Type="http://schemas.openxmlformats.org/officeDocument/2006/relationships/font" Target="fonts/OpenSansLight-regular.fntdata"/><Relationship Id="rId18" Type="http://schemas.openxmlformats.org/officeDocument/2006/relationships/font" Target="fonts/Open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084078c91b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084078c9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1200">
                <a:solidFill>
                  <a:schemeClr val="dk1"/>
                </a:solidFill>
                <a:latin typeface="Open Sans Light"/>
                <a:ea typeface="Open Sans Light"/>
                <a:cs typeface="Open Sans Light"/>
                <a:sym typeface="Open Sans Light"/>
              </a:rPr>
              <a:t>I want to write a crystal clear innovation brief</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Clr>
                <a:schemeClr val="dk1"/>
              </a:buClr>
              <a:buSzPts val="990"/>
              <a:buFont typeface="Arial"/>
              <a:buNone/>
            </a:pPr>
            <a:r>
              <a:rPr lang="en" sz="1200">
                <a:solidFill>
                  <a:schemeClr val="dk1"/>
                </a:solidFill>
                <a:latin typeface="Open Sans Light"/>
                <a:ea typeface="Open Sans Light"/>
                <a:cs typeface="Open Sans Light"/>
                <a:sym typeface="Open Sans Light"/>
              </a:rPr>
              <a:t>to ensure we are all aligned about what needs to be achieved, by whom and by when</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Clr>
                <a:schemeClr val="dk1"/>
              </a:buClr>
              <a:buSzPts val="990"/>
              <a:buFont typeface="Arial"/>
              <a:buNone/>
            </a:pPr>
            <a:r>
              <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08785f0680_0_656: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08785f0680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1c1a45564_0_53: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1c1a4556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8785f0680_0_742:notes"/>
          <p:cNvSpPr/>
          <p:nvPr>
            <p:ph idx="2" type="sldImg"/>
          </p:nvPr>
        </p:nvSpPr>
        <p:spPr>
          <a:xfrm>
            <a:off x="1231323" y="1143000"/>
            <a:ext cx="43953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8785f0680_0_7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1</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Review the updated persona(s), customer journey(s), and interview notes.</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0"/>
              </a:spcAft>
              <a:buClr>
                <a:schemeClr val="dk1"/>
              </a:buClr>
              <a:buSzPts val="1100"/>
              <a:buFont typeface="Arial"/>
              <a:buNone/>
            </a:pPr>
            <a:r>
              <a:rPr lang="en">
                <a:highlight>
                  <a:srgbClr val="FFFFFF"/>
                </a:highlight>
                <a:latin typeface="Arial"/>
                <a:ea typeface="Arial"/>
                <a:cs typeface="Arial"/>
                <a:sym typeface="Arial"/>
              </a:rPr>
              <a:t>(30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2</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Individually write down multiple actions, subjects, and outcomes.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3</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Jointly, make at least 5 combinations of possible HMW statements.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4</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Have a team discussion to decide on your innovation thesis, taking into consideration what this would mean in terms of potential solutions. (40 min)</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1100"/>
              </a:spcAft>
              <a:buNone/>
            </a:pPr>
            <a:r>
              <a:rPr lang="en">
                <a:highlight>
                  <a:srgbClr val="FFFFFF"/>
                </a:highlight>
                <a:latin typeface="Arial"/>
                <a:ea typeface="Arial"/>
                <a:cs typeface="Arial"/>
                <a:sym typeface="Arial"/>
              </a:rPr>
              <a:t>Tip: Ask for feedback from an outsider</a:t>
            </a:r>
            <a:endParaRPr/>
          </a:p>
        </p:txBody>
      </p:sp>
      <p:sp>
        <p:nvSpPr>
          <p:cNvPr id="307" name="Google Shape;307;g108785f0680_0_74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v2">
  <p:cSld name="2 boxes v2">
    <p:spTree>
      <p:nvGrpSpPr>
        <p:cNvPr id="71" name="Shape 71"/>
        <p:cNvGrpSpPr/>
        <p:nvPr/>
      </p:nvGrpSpPr>
      <p:grpSpPr>
        <a:xfrm>
          <a:off x="0" y="0"/>
          <a:ext cx="0" cy="0"/>
          <a:chOff x="0" y="0"/>
          <a:chExt cx="0" cy="0"/>
        </a:xfrm>
      </p:grpSpPr>
      <p:sp>
        <p:nvSpPr>
          <p:cNvPr id="72" name="Google Shape;72;p17"/>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73" name="Google Shape;73;p1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7"/>
          <p:cNvSpPr txBox="1"/>
          <p:nvPr>
            <p:ph idx="1" type="body"/>
          </p:nvPr>
        </p:nvSpPr>
        <p:spPr>
          <a:xfrm>
            <a:off x="390855" y="2107724"/>
            <a:ext cx="46644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75" name="Google Shape;75;p17"/>
          <p:cNvSpPr txBox="1"/>
          <p:nvPr>
            <p:ph idx="2" type="body"/>
          </p:nvPr>
        </p:nvSpPr>
        <p:spPr>
          <a:xfrm>
            <a:off x="5688916" y="2107724"/>
            <a:ext cx="46644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image)" showMasterSp="0">
  <p:cSld name="Title (with image)">
    <p:spTree>
      <p:nvGrpSpPr>
        <p:cNvPr id="76" name="Shape 76"/>
        <p:cNvGrpSpPr/>
        <p:nvPr/>
      </p:nvGrpSpPr>
      <p:grpSpPr>
        <a:xfrm>
          <a:off x="0" y="0"/>
          <a:ext cx="0" cy="0"/>
          <a:chOff x="0" y="0"/>
          <a:chExt cx="0" cy="0"/>
        </a:xfrm>
      </p:grpSpPr>
      <p:sp>
        <p:nvSpPr>
          <p:cNvPr id="77" name="Google Shape;77;p18"/>
          <p:cNvSpPr/>
          <p:nvPr>
            <p:ph idx="2" type="pic"/>
          </p:nvPr>
        </p:nvSpPr>
        <p:spPr>
          <a:xfrm>
            <a:off x="1" y="0"/>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78" name="Google Shape;78;p18"/>
          <p:cNvSpPr/>
          <p:nvPr>
            <p:ph idx="3" type="pic"/>
          </p:nvPr>
        </p:nvSpPr>
        <p:spPr>
          <a:xfrm>
            <a:off x="4654424" y="1762126"/>
            <a:ext cx="1580700" cy="925800"/>
          </a:xfrm>
          <a:prstGeom prst="rect">
            <a:avLst/>
          </a:prstGeom>
          <a:no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lvl1pPr lvl="0" marR="0" rtl="0" algn="ctr">
              <a:lnSpc>
                <a:spcPct val="110000"/>
              </a:lnSpc>
              <a:spcBef>
                <a:spcPts val="700"/>
              </a:spcBef>
              <a:spcAft>
                <a:spcPts val="0"/>
              </a:spcAft>
              <a:buClr>
                <a:schemeClr val="dk1"/>
              </a:buClr>
              <a:buSzPts val="900"/>
              <a:buFont typeface="Arial"/>
              <a:buNone/>
              <a:defRPr b="0" i="0" sz="9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7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pic>
        <p:nvPicPr>
          <p:cNvPr id="79" name="Google Shape;79;p18"/>
          <p:cNvPicPr preferRelativeResize="0"/>
          <p:nvPr/>
        </p:nvPicPr>
        <p:blipFill rotWithShape="1">
          <a:blip r:embed="rId2">
            <a:alphaModFix/>
          </a:blip>
          <a:srcRect b="0" l="0" r="0" t="0"/>
          <a:stretch/>
        </p:blipFill>
        <p:spPr>
          <a:xfrm>
            <a:off x="4655021" y="5138114"/>
            <a:ext cx="1412432" cy="485393"/>
          </a:xfrm>
          <a:prstGeom prst="rect">
            <a:avLst/>
          </a:prstGeom>
          <a:noFill/>
          <a:ln>
            <a:noFill/>
          </a:ln>
        </p:spPr>
      </p:pic>
      <p:sp>
        <p:nvSpPr>
          <p:cNvPr id="80" name="Google Shape;80;p18"/>
          <p:cNvSpPr txBox="1"/>
          <p:nvPr>
            <p:ph type="title"/>
          </p:nvPr>
        </p:nvSpPr>
        <p:spPr>
          <a:xfrm>
            <a:off x="390318" y="2741613"/>
            <a:ext cx="9963600" cy="15006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dk1"/>
              </a:buClr>
              <a:buSzPts val="4400"/>
              <a:buFont typeface="Open Sans SemiBold"/>
              <a:buNone/>
              <a:defRPr b="1" sz="44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81" name="Google Shape;81;p18"/>
          <p:cNvSpPr txBox="1"/>
          <p:nvPr>
            <p:ph idx="1" type="body"/>
          </p:nvPr>
        </p:nvSpPr>
        <p:spPr>
          <a:xfrm>
            <a:off x="1482194" y="4427298"/>
            <a:ext cx="7783200" cy="525600"/>
          </a:xfrm>
          <a:prstGeom prst="rect">
            <a:avLst/>
          </a:prstGeom>
          <a:noFill/>
          <a:ln>
            <a:noFill/>
          </a:ln>
        </p:spPr>
        <p:txBody>
          <a:bodyPr anchorCtr="0" anchor="t" bIns="0" lIns="0" spcFirstLastPara="1" rIns="0" wrap="square" tIns="0">
            <a:noAutofit/>
          </a:bodyPr>
          <a:lstStyle>
            <a:lvl1pPr indent="-228600" lvl="0" marL="457200" marR="0" rtl="0" algn="ctr">
              <a:lnSpc>
                <a:spcPct val="110000"/>
              </a:lnSpc>
              <a:spcBef>
                <a:spcPts val="700"/>
              </a:spcBef>
              <a:spcAft>
                <a:spcPts val="0"/>
              </a:spcAft>
              <a:buClr>
                <a:schemeClr val="dk2"/>
              </a:buClr>
              <a:buSzPts val="1500"/>
              <a:buNone/>
              <a:defRPr sz="1500" cap="none"/>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ank)" showMasterSp="0">
  <p:cSld name="Title (blank)">
    <p:spTree>
      <p:nvGrpSpPr>
        <p:cNvPr id="82" name="Shape 82"/>
        <p:cNvGrpSpPr/>
        <p:nvPr/>
      </p:nvGrpSpPr>
      <p:grpSpPr>
        <a:xfrm>
          <a:off x="0" y="0"/>
          <a:ext cx="0" cy="0"/>
          <a:chOff x="0" y="0"/>
          <a:chExt cx="0" cy="0"/>
        </a:xfrm>
      </p:grpSpPr>
      <p:sp>
        <p:nvSpPr>
          <p:cNvPr id="83" name="Google Shape;83;p19"/>
          <p:cNvSpPr txBox="1"/>
          <p:nvPr>
            <p:ph type="title"/>
          </p:nvPr>
        </p:nvSpPr>
        <p:spPr>
          <a:xfrm>
            <a:off x="390318" y="2741613"/>
            <a:ext cx="9963600" cy="15006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dk1"/>
              </a:buClr>
              <a:buSzPts val="4400"/>
              <a:buFont typeface="Open Sans SemiBold"/>
              <a:buNone/>
              <a:defRPr b="1" sz="44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84" name="Google Shape;84;p19"/>
          <p:cNvSpPr txBox="1"/>
          <p:nvPr>
            <p:ph idx="1" type="body"/>
          </p:nvPr>
        </p:nvSpPr>
        <p:spPr>
          <a:xfrm>
            <a:off x="1482194" y="4427298"/>
            <a:ext cx="7783200" cy="525600"/>
          </a:xfrm>
          <a:prstGeom prst="rect">
            <a:avLst/>
          </a:prstGeom>
          <a:noFill/>
          <a:ln>
            <a:noFill/>
          </a:ln>
        </p:spPr>
        <p:txBody>
          <a:bodyPr anchorCtr="0" anchor="t" bIns="0" lIns="0" spcFirstLastPara="1" rIns="0" wrap="square" tIns="0">
            <a:noAutofit/>
          </a:bodyPr>
          <a:lstStyle>
            <a:lvl1pPr indent="-228600" lvl="0" marL="457200" marR="0" rtl="0" algn="ctr">
              <a:lnSpc>
                <a:spcPct val="110000"/>
              </a:lnSpc>
              <a:spcBef>
                <a:spcPts val="700"/>
              </a:spcBef>
              <a:spcAft>
                <a:spcPts val="0"/>
              </a:spcAft>
              <a:buClr>
                <a:schemeClr val="dk2"/>
              </a:buClr>
              <a:buSzPts val="1500"/>
              <a:buNone/>
              <a:defRPr sz="1500" cap="none"/>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85" name="Google Shape;85;p19"/>
          <p:cNvSpPr/>
          <p:nvPr>
            <p:ph idx="2" type="pic"/>
          </p:nvPr>
        </p:nvSpPr>
        <p:spPr>
          <a:xfrm>
            <a:off x="4654424" y="1762126"/>
            <a:ext cx="1580700" cy="925800"/>
          </a:xfrm>
          <a:prstGeom prst="rect">
            <a:avLst/>
          </a:prstGeom>
          <a:no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lvl1pPr lvl="0" marR="0" rtl="0" algn="ctr">
              <a:lnSpc>
                <a:spcPct val="110000"/>
              </a:lnSpc>
              <a:spcBef>
                <a:spcPts val="700"/>
              </a:spcBef>
              <a:spcAft>
                <a:spcPts val="0"/>
              </a:spcAft>
              <a:buClr>
                <a:schemeClr val="dk1"/>
              </a:buClr>
              <a:buSzPts val="900"/>
              <a:buFont typeface="Arial"/>
              <a:buNone/>
              <a:defRPr b="0" i="0" sz="9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7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pic>
        <p:nvPicPr>
          <p:cNvPr id="86" name="Google Shape;86;p19"/>
          <p:cNvPicPr preferRelativeResize="0"/>
          <p:nvPr/>
        </p:nvPicPr>
        <p:blipFill rotWithShape="1">
          <a:blip r:embed="rId2">
            <a:alphaModFix/>
          </a:blip>
          <a:srcRect b="0" l="0" r="0" t="0"/>
          <a:stretch/>
        </p:blipFill>
        <p:spPr>
          <a:xfrm>
            <a:off x="4655695" y="5138350"/>
            <a:ext cx="1411757" cy="48515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spTree>
      <p:nvGrpSpPr>
        <p:cNvPr id="87" name="Shape 87"/>
        <p:cNvGrpSpPr/>
        <p:nvPr/>
      </p:nvGrpSpPr>
      <p:grpSpPr>
        <a:xfrm>
          <a:off x="0" y="0"/>
          <a:ext cx="0" cy="0"/>
          <a:chOff x="0" y="0"/>
          <a:chExt cx="0" cy="0"/>
        </a:xfrm>
      </p:grpSpPr>
      <p:sp>
        <p:nvSpPr>
          <p:cNvPr id="88" name="Google Shape;88;p20"/>
          <p:cNvSpPr/>
          <p:nvPr>
            <p:ph idx="2" type="pic"/>
          </p:nvPr>
        </p:nvSpPr>
        <p:spPr>
          <a:xfrm>
            <a:off x="1" y="1"/>
            <a:ext cx="5372100" cy="7543800"/>
          </a:xfrm>
          <a:prstGeom prst="rect">
            <a:avLst/>
          </a:prstGeom>
          <a:solidFill>
            <a:srgbClr val="E5E5E5"/>
          </a:solid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89" name="Google Shape;89;p20"/>
          <p:cNvSpPr txBox="1"/>
          <p:nvPr>
            <p:ph type="title"/>
          </p:nvPr>
        </p:nvSpPr>
        <p:spPr>
          <a:xfrm>
            <a:off x="5689671" y="2323279"/>
            <a:ext cx="4660800" cy="14487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500"/>
              <a:buFont typeface="Open Sans SemiBold"/>
              <a:buNone/>
              <a:defRPr sz="35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90" name="Google Shape;90;p20"/>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20"/>
          <p:cNvSpPr txBox="1"/>
          <p:nvPr>
            <p:ph idx="1" type="body"/>
          </p:nvPr>
        </p:nvSpPr>
        <p:spPr>
          <a:xfrm>
            <a:off x="5688916" y="3974465"/>
            <a:ext cx="4664400" cy="2767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2" name="Shape 92"/>
        <p:cNvGrpSpPr/>
        <p:nvPr/>
      </p:nvGrpSpPr>
      <p:grpSpPr>
        <a:xfrm>
          <a:off x="0" y="0"/>
          <a:ext cx="0" cy="0"/>
          <a:chOff x="0" y="0"/>
          <a:chExt cx="0" cy="0"/>
        </a:xfrm>
      </p:grpSpPr>
      <p:sp>
        <p:nvSpPr>
          <p:cNvPr id="93" name="Google Shape;93;p21"/>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21"/>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v2">
  <p:cSld name="Title only v2">
    <p:spTree>
      <p:nvGrpSpPr>
        <p:cNvPr id="95" name="Shape 95"/>
        <p:cNvGrpSpPr/>
        <p:nvPr/>
      </p:nvGrpSpPr>
      <p:grpSpPr>
        <a:xfrm>
          <a:off x="0" y="0"/>
          <a:ext cx="0" cy="0"/>
          <a:chOff x="0" y="0"/>
          <a:chExt cx="0" cy="0"/>
        </a:xfrm>
      </p:grpSpPr>
      <p:sp>
        <p:nvSpPr>
          <p:cNvPr id="96" name="Google Shape;96;p22"/>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2"/>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98" name="Google Shape;98;p22"/>
          <p:cNvSpPr txBox="1"/>
          <p:nvPr>
            <p:ph idx="1" type="body"/>
          </p:nvPr>
        </p:nvSpPr>
        <p:spPr>
          <a:xfrm>
            <a:off x="390318" y="1694014"/>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sz="1700"/>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p:cSld name="1 box">
    <p:spTree>
      <p:nvGrpSpPr>
        <p:cNvPr id="99" name="Shape 99"/>
        <p:cNvGrpSpPr/>
        <p:nvPr/>
      </p:nvGrpSpPr>
      <p:grpSpPr>
        <a:xfrm>
          <a:off x="0" y="0"/>
          <a:ext cx="0" cy="0"/>
          <a:chOff x="0" y="0"/>
          <a:chExt cx="0" cy="0"/>
        </a:xfrm>
      </p:grpSpPr>
      <p:sp>
        <p:nvSpPr>
          <p:cNvPr id="100" name="Google Shape;100;p23"/>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1" name="Google Shape;101;p2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02" name="Google Shape;102;p23"/>
          <p:cNvSpPr txBox="1"/>
          <p:nvPr>
            <p:ph idx="1" type="body"/>
          </p:nvPr>
        </p:nvSpPr>
        <p:spPr>
          <a:xfrm>
            <a:off x="390318" y="168573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sz="1700"/>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03" name="Google Shape;103;p23"/>
          <p:cNvSpPr txBox="1"/>
          <p:nvPr>
            <p:ph idx="2" type="body"/>
          </p:nvPr>
        </p:nvSpPr>
        <p:spPr>
          <a:xfrm>
            <a:off x="390855" y="2385378"/>
            <a:ext cx="99627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v2">
  <p:cSld name="1 box v2">
    <p:spTree>
      <p:nvGrpSpPr>
        <p:cNvPr id="104" name="Shape 104"/>
        <p:cNvGrpSpPr/>
        <p:nvPr/>
      </p:nvGrpSpPr>
      <p:grpSpPr>
        <a:xfrm>
          <a:off x="0" y="0"/>
          <a:ext cx="0" cy="0"/>
          <a:chOff x="0" y="0"/>
          <a:chExt cx="0" cy="0"/>
        </a:xfrm>
      </p:grpSpPr>
      <p:sp>
        <p:nvSpPr>
          <p:cNvPr id="105" name="Google Shape;105;p24"/>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6" name="Google Shape;106;p24"/>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24"/>
          <p:cNvSpPr txBox="1"/>
          <p:nvPr>
            <p:ph idx="1" type="body"/>
          </p:nvPr>
        </p:nvSpPr>
        <p:spPr>
          <a:xfrm>
            <a:off x="390855" y="2107724"/>
            <a:ext cx="99591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with image">
  <p:cSld name="1 box with image">
    <p:spTree>
      <p:nvGrpSpPr>
        <p:cNvPr id="108" name="Shape 108"/>
        <p:cNvGrpSpPr/>
        <p:nvPr/>
      </p:nvGrpSpPr>
      <p:grpSpPr>
        <a:xfrm>
          <a:off x="0" y="0"/>
          <a:ext cx="0" cy="0"/>
          <a:chOff x="0" y="0"/>
          <a:chExt cx="0" cy="0"/>
        </a:xfrm>
      </p:grpSpPr>
      <p:sp>
        <p:nvSpPr>
          <p:cNvPr id="109" name="Google Shape;109;p25"/>
          <p:cNvSpPr/>
          <p:nvPr>
            <p:ph idx="2" type="pic"/>
          </p:nvPr>
        </p:nvSpPr>
        <p:spPr>
          <a:xfrm>
            <a:off x="5372102" y="0"/>
            <a:ext cx="53721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110" name="Google Shape;110;p25"/>
          <p:cNvSpPr txBox="1"/>
          <p:nvPr>
            <p:ph type="title"/>
          </p:nvPr>
        </p:nvSpPr>
        <p:spPr>
          <a:xfrm>
            <a:off x="390318" y="761365"/>
            <a:ext cx="4665000" cy="1227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1" name="Google Shape;111;p25"/>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5"/>
          <p:cNvSpPr txBox="1"/>
          <p:nvPr>
            <p:ph idx="1" type="body"/>
          </p:nvPr>
        </p:nvSpPr>
        <p:spPr>
          <a:xfrm>
            <a:off x="390855" y="2107724"/>
            <a:ext cx="4664400" cy="4990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p:spTree>
      <p:nvGrpSpPr>
        <p:cNvPr id="113" name="Shape 113"/>
        <p:cNvGrpSpPr/>
        <p:nvPr/>
      </p:nvGrpSpPr>
      <p:grpSpPr>
        <a:xfrm>
          <a:off x="0" y="0"/>
          <a:ext cx="0" cy="0"/>
          <a:chOff x="0" y="0"/>
          <a:chExt cx="0" cy="0"/>
        </a:xfrm>
      </p:grpSpPr>
      <p:sp>
        <p:nvSpPr>
          <p:cNvPr id="114" name="Google Shape;114;p26"/>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6"/>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6" name="Google Shape;116;p26"/>
          <p:cNvSpPr txBox="1"/>
          <p:nvPr>
            <p:ph idx="1" type="body"/>
          </p:nvPr>
        </p:nvSpPr>
        <p:spPr>
          <a:xfrm>
            <a:off x="389788" y="1672908"/>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17" name="Google Shape;117;p26"/>
          <p:cNvSpPr txBox="1"/>
          <p:nvPr>
            <p:ph idx="2" type="body"/>
          </p:nvPr>
        </p:nvSpPr>
        <p:spPr>
          <a:xfrm>
            <a:off x="389133" y="2385378"/>
            <a:ext cx="46659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18" name="Google Shape;118;p26"/>
          <p:cNvSpPr txBox="1"/>
          <p:nvPr>
            <p:ph idx="3" type="body"/>
          </p:nvPr>
        </p:nvSpPr>
        <p:spPr>
          <a:xfrm>
            <a:off x="5688916" y="2385378"/>
            <a:ext cx="46593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v3">
  <p:cSld name="2 boxes v3">
    <p:spTree>
      <p:nvGrpSpPr>
        <p:cNvPr id="119" name="Shape 119"/>
        <p:cNvGrpSpPr/>
        <p:nvPr/>
      </p:nvGrpSpPr>
      <p:grpSpPr>
        <a:xfrm>
          <a:off x="0" y="0"/>
          <a:ext cx="0" cy="0"/>
          <a:chOff x="0" y="0"/>
          <a:chExt cx="0" cy="0"/>
        </a:xfrm>
      </p:grpSpPr>
      <p:sp>
        <p:nvSpPr>
          <p:cNvPr id="120" name="Google Shape;120;p27"/>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21" name="Google Shape;121;p2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27"/>
          <p:cNvSpPr txBox="1"/>
          <p:nvPr>
            <p:ph idx="1" type="body"/>
          </p:nvPr>
        </p:nvSpPr>
        <p:spPr>
          <a:xfrm>
            <a:off x="390855" y="1672908"/>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23" name="Google Shape;123;p27"/>
          <p:cNvSpPr txBox="1"/>
          <p:nvPr>
            <p:ph idx="2" type="body"/>
          </p:nvPr>
        </p:nvSpPr>
        <p:spPr>
          <a:xfrm>
            <a:off x="390855"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24" name="Google Shape;124;p27"/>
          <p:cNvSpPr txBox="1"/>
          <p:nvPr>
            <p:ph idx="3" type="body"/>
          </p:nvPr>
        </p:nvSpPr>
        <p:spPr>
          <a:xfrm>
            <a:off x="3817291" y="2385378"/>
            <a:ext cx="65361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v4">
  <p:cSld name="2 boxes v4">
    <p:spTree>
      <p:nvGrpSpPr>
        <p:cNvPr id="125" name="Shape 125"/>
        <p:cNvGrpSpPr/>
        <p:nvPr/>
      </p:nvGrpSpPr>
      <p:grpSpPr>
        <a:xfrm>
          <a:off x="0" y="0"/>
          <a:ext cx="0" cy="0"/>
          <a:chOff x="0" y="0"/>
          <a:chExt cx="0" cy="0"/>
        </a:xfrm>
      </p:grpSpPr>
      <p:sp>
        <p:nvSpPr>
          <p:cNvPr id="126" name="Google Shape;126;p28"/>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27" name="Google Shape;127;p28"/>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8"/>
          <p:cNvSpPr txBox="1"/>
          <p:nvPr>
            <p:ph idx="1" type="body"/>
          </p:nvPr>
        </p:nvSpPr>
        <p:spPr>
          <a:xfrm>
            <a:off x="390855" y="2107724"/>
            <a:ext cx="31098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29" name="Google Shape;129;p28"/>
          <p:cNvSpPr txBox="1"/>
          <p:nvPr>
            <p:ph idx="2" type="body"/>
          </p:nvPr>
        </p:nvSpPr>
        <p:spPr>
          <a:xfrm>
            <a:off x="3817291" y="2107724"/>
            <a:ext cx="65361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with image">
  <p:cSld name="2 boxes with image">
    <p:spTree>
      <p:nvGrpSpPr>
        <p:cNvPr id="130" name="Shape 130"/>
        <p:cNvGrpSpPr/>
        <p:nvPr/>
      </p:nvGrpSpPr>
      <p:grpSpPr>
        <a:xfrm>
          <a:off x="0" y="0"/>
          <a:ext cx="0" cy="0"/>
          <a:chOff x="0" y="0"/>
          <a:chExt cx="0" cy="0"/>
        </a:xfrm>
      </p:grpSpPr>
      <p:sp>
        <p:nvSpPr>
          <p:cNvPr id="131" name="Google Shape;131;p29"/>
          <p:cNvSpPr txBox="1"/>
          <p:nvPr>
            <p:ph type="title"/>
          </p:nvPr>
        </p:nvSpPr>
        <p:spPr>
          <a:xfrm>
            <a:off x="390318" y="761366"/>
            <a:ext cx="65376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32" name="Google Shape;132;p29"/>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29"/>
          <p:cNvSpPr/>
          <p:nvPr>
            <p:ph idx="2" type="pic"/>
          </p:nvPr>
        </p:nvSpPr>
        <p:spPr>
          <a:xfrm>
            <a:off x="7211011" y="0"/>
            <a:ext cx="35334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134" name="Google Shape;134;p29"/>
          <p:cNvSpPr txBox="1"/>
          <p:nvPr>
            <p:ph idx="1" type="body"/>
          </p:nvPr>
        </p:nvSpPr>
        <p:spPr>
          <a:xfrm>
            <a:off x="390855" y="1672908"/>
            <a:ext cx="65376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35" name="Google Shape;135;p29"/>
          <p:cNvSpPr txBox="1"/>
          <p:nvPr>
            <p:ph idx="3" type="body"/>
          </p:nvPr>
        </p:nvSpPr>
        <p:spPr>
          <a:xfrm>
            <a:off x="390855" y="2385378"/>
            <a:ext cx="3109800" cy="47130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36" name="Google Shape;136;p29"/>
          <p:cNvSpPr txBox="1"/>
          <p:nvPr>
            <p:ph idx="4" type="body"/>
          </p:nvPr>
        </p:nvSpPr>
        <p:spPr>
          <a:xfrm>
            <a:off x="3817291" y="2385378"/>
            <a:ext cx="3111300" cy="47130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p:cSld name="3 boxes">
    <p:spTree>
      <p:nvGrpSpPr>
        <p:cNvPr id="137" name="Shape 137"/>
        <p:cNvGrpSpPr/>
        <p:nvPr/>
      </p:nvGrpSpPr>
      <p:grpSpPr>
        <a:xfrm>
          <a:off x="0" y="0"/>
          <a:ext cx="0" cy="0"/>
          <a:chOff x="0" y="0"/>
          <a:chExt cx="0" cy="0"/>
        </a:xfrm>
      </p:grpSpPr>
      <p:sp>
        <p:nvSpPr>
          <p:cNvPr id="138" name="Google Shape;138;p30"/>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39" name="Google Shape;139;p30"/>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30"/>
          <p:cNvSpPr txBox="1"/>
          <p:nvPr>
            <p:ph idx="1" type="body"/>
          </p:nvPr>
        </p:nvSpPr>
        <p:spPr>
          <a:xfrm>
            <a:off x="394299" y="1672908"/>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1" name="Google Shape;141;p30"/>
          <p:cNvSpPr txBox="1"/>
          <p:nvPr>
            <p:ph idx="2" type="body"/>
          </p:nvPr>
        </p:nvSpPr>
        <p:spPr>
          <a:xfrm>
            <a:off x="390855"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2" name="Google Shape;142;p30"/>
          <p:cNvSpPr txBox="1"/>
          <p:nvPr>
            <p:ph idx="3" type="body"/>
          </p:nvPr>
        </p:nvSpPr>
        <p:spPr>
          <a:xfrm>
            <a:off x="3817291"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3" name="Google Shape;143;p30"/>
          <p:cNvSpPr txBox="1"/>
          <p:nvPr>
            <p:ph idx="4" type="body"/>
          </p:nvPr>
        </p:nvSpPr>
        <p:spPr>
          <a:xfrm>
            <a:off x="7211011" y="2385378"/>
            <a:ext cx="31389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2">
  <p:cSld name="3 boxes v2">
    <p:spTree>
      <p:nvGrpSpPr>
        <p:cNvPr id="144" name="Shape 144"/>
        <p:cNvGrpSpPr/>
        <p:nvPr/>
      </p:nvGrpSpPr>
      <p:grpSpPr>
        <a:xfrm>
          <a:off x="0" y="0"/>
          <a:ext cx="0" cy="0"/>
          <a:chOff x="0" y="0"/>
          <a:chExt cx="0" cy="0"/>
        </a:xfrm>
      </p:grpSpPr>
      <p:sp>
        <p:nvSpPr>
          <p:cNvPr id="145" name="Google Shape;145;p31"/>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3100"/>
              <a:buFont typeface="Open Sans SemiBold"/>
              <a:buNone/>
              <a:defRPr sz="31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46" name="Google Shape;146;p31"/>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31"/>
          <p:cNvSpPr txBox="1"/>
          <p:nvPr>
            <p:ph idx="1" type="body"/>
          </p:nvPr>
        </p:nvSpPr>
        <p:spPr>
          <a:xfrm>
            <a:off x="394299" y="169445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8" name="Google Shape;148;p31"/>
          <p:cNvSpPr txBox="1"/>
          <p:nvPr>
            <p:ph idx="2" type="body"/>
          </p:nvPr>
        </p:nvSpPr>
        <p:spPr>
          <a:xfrm>
            <a:off x="390855" y="3586797"/>
            <a:ext cx="3109800" cy="3155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9" name="Google Shape;149;p31"/>
          <p:cNvSpPr txBox="1"/>
          <p:nvPr>
            <p:ph idx="3" type="body"/>
          </p:nvPr>
        </p:nvSpPr>
        <p:spPr>
          <a:xfrm>
            <a:off x="3819012" y="3586797"/>
            <a:ext cx="3109800" cy="3155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0" name="Google Shape;150;p31"/>
          <p:cNvSpPr txBox="1"/>
          <p:nvPr>
            <p:ph idx="4" type="body"/>
          </p:nvPr>
        </p:nvSpPr>
        <p:spPr>
          <a:xfrm>
            <a:off x="7208314" y="3586797"/>
            <a:ext cx="3145200" cy="3155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1" name="Google Shape;151;p31"/>
          <p:cNvSpPr txBox="1"/>
          <p:nvPr>
            <p:ph idx="5" type="body"/>
          </p:nvPr>
        </p:nvSpPr>
        <p:spPr>
          <a:xfrm>
            <a:off x="393769" y="2385378"/>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2" name="Google Shape;152;p31"/>
          <p:cNvSpPr txBox="1"/>
          <p:nvPr>
            <p:ph idx="6" type="body"/>
          </p:nvPr>
        </p:nvSpPr>
        <p:spPr>
          <a:xfrm>
            <a:off x="3823648" y="2385378"/>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3" name="Google Shape;153;p31"/>
          <p:cNvSpPr txBox="1"/>
          <p:nvPr>
            <p:ph idx="7" type="body"/>
          </p:nvPr>
        </p:nvSpPr>
        <p:spPr>
          <a:xfrm>
            <a:off x="7213924" y="2385378"/>
            <a:ext cx="3139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3">
  <p:cSld name="3 boxes v3">
    <p:spTree>
      <p:nvGrpSpPr>
        <p:cNvPr id="154" name="Shape 154"/>
        <p:cNvGrpSpPr/>
        <p:nvPr/>
      </p:nvGrpSpPr>
      <p:grpSpPr>
        <a:xfrm>
          <a:off x="0" y="0"/>
          <a:ext cx="0" cy="0"/>
          <a:chOff x="0" y="0"/>
          <a:chExt cx="0" cy="0"/>
        </a:xfrm>
      </p:grpSpPr>
      <p:sp>
        <p:nvSpPr>
          <p:cNvPr id="155" name="Google Shape;155;p32"/>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56" name="Google Shape;156;p32"/>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32"/>
          <p:cNvSpPr txBox="1"/>
          <p:nvPr>
            <p:ph idx="1" type="body"/>
          </p:nvPr>
        </p:nvSpPr>
        <p:spPr>
          <a:xfrm>
            <a:off x="390855" y="3427889"/>
            <a:ext cx="3106200" cy="331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8" name="Google Shape;158;p32"/>
          <p:cNvSpPr txBox="1"/>
          <p:nvPr>
            <p:ph idx="2" type="body"/>
          </p:nvPr>
        </p:nvSpPr>
        <p:spPr>
          <a:xfrm>
            <a:off x="3820734" y="3427889"/>
            <a:ext cx="3106200" cy="331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9" name="Google Shape;159;p32"/>
          <p:cNvSpPr txBox="1"/>
          <p:nvPr>
            <p:ph idx="3" type="body"/>
          </p:nvPr>
        </p:nvSpPr>
        <p:spPr>
          <a:xfrm>
            <a:off x="7211011" y="3427889"/>
            <a:ext cx="3106200" cy="331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0" name="Google Shape;160;p32"/>
          <p:cNvSpPr txBox="1"/>
          <p:nvPr>
            <p:ph idx="4" type="body"/>
          </p:nvPr>
        </p:nvSpPr>
        <p:spPr>
          <a:xfrm>
            <a:off x="390855" y="2107724"/>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1" name="Google Shape;161;p32"/>
          <p:cNvSpPr txBox="1"/>
          <p:nvPr>
            <p:ph idx="5" type="body"/>
          </p:nvPr>
        </p:nvSpPr>
        <p:spPr>
          <a:xfrm>
            <a:off x="3820734" y="2107724"/>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2" name="Google Shape;162;p32"/>
          <p:cNvSpPr txBox="1"/>
          <p:nvPr>
            <p:ph idx="6" type="body"/>
          </p:nvPr>
        </p:nvSpPr>
        <p:spPr>
          <a:xfrm>
            <a:off x="7211011" y="2107724"/>
            <a:ext cx="3139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4">
  <p:cSld name="3 boxes v4">
    <p:spTree>
      <p:nvGrpSpPr>
        <p:cNvPr id="163" name="Shape 163"/>
        <p:cNvGrpSpPr/>
        <p:nvPr/>
      </p:nvGrpSpPr>
      <p:grpSpPr>
        <a:xfrm>
          <a:off x="0" y="0"/>
          <a:ext cx="0" cy="0"/>
          <a:chOff x="0" y="0"/>
          <a:chExt cx="0" cy="0"/>
        </a:xfrm>
      </p:grpSpPr>
      <p:sp>
        <p:nvSpPr>
          <p:cNvPr id="164" name="Google Shape;164;p33"/>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65" name="Google Shape;165;p3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3"/>
          <p:cNvSpPr txBox="1"/>
          <p:nvPr>
            <p:ph idx="1" type="body"/>
          </p:nvPr>
        </p:nvSpPr>
        <p:spPr>
          <a:xfrm>
            <a:off x="390855" y="2107724"/>
            <a:ext cx="31098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7" name="Google Shape;167;p33"/>
          <p:cNvSpPr txBox="1"/>
          <p:nvPr>
            <p:ph idx="2" type="body"/>
          </p:nvPr>
        </p:nvSpPr>
        <p:spPr>
          <a:xfrm>
            <a:off x="3819012" y="2107724"/>
            <a:ext cx="31098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8" name="Google Shape;168;p33"/>
          <p:cNvSpPr txBox="1"/>
          <p:nvPr>
            <p:ph idx="3" type="body"/>
          </p:nvPr>
        </p:nvSpPr>
        <p:spPr>
          <a:xfrm>
            <a:off x="7211011" y="2107724"/>
            <a:ext cx="3142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5">
  <p:cSld name="3 boxes v5">
    <p:spTree>
      <p:nvGrpSpPr>
        <p:cNvPr id="169" name="Shape 169"/>
        <p:cNvGrpSpPr/>
        <p:nvPr/>
      </p:nvGrpSpPr>
      <p:grpSpPr>
        <a:xfrm>
          <a:off x="0" y="0"/>
          <a:ext cx="0" cy="0"/>
          <a:chOff x="0" y="0"/>
          <a:chExt cx="0" cy="0"/>
        </a:xfrm>
      </p:grpSpPr>
      <p:pic>
        <p:nvPicPr>
          <p:cNvPr id="170" name="Google Shape;170;p34"/>
          <p:cNvPicPr preferRelativeResize="0"/>
          <p:nvPr/>
        </p:nvPicPr>
        <p:blipFill rotWithShape="1">
          <a:blip r:embed="rId2">
            <a:alphaModFix/>
          </a:blip>
          <a:srcRect b="0" l="0" r="0" t="0"/>
          <a:stretch/>
        </p:blipFill>
        <p:spPr>
          <a:xfrm>
            <a:off x="7211764" y="1"/>
            <a:ext cx="3532435" cy="7580047"/>
          </a:xfrm>
          <a:prstGeom prst="rect">
            <a:avLst/>
          </a:prstGeom>
          <a:noFill/>
          <a:ln>
            <a:noFill/>
          </a:ln>
        </p:spPr>
      </p:pic>
      <p:sp>
        <p:nvSpPr>
          <p:cNvPr id="171" name="Google Shape;171;p34"/>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172" name="Google Shape;172;p34"/>
          <p:cNvPicPr preferRelativeResize="0"/>
          <p:nvPr/>
        </p:nvPicPr>
        <p:blipFill rotWithShape="1">
          <a:blip r:embed="rId3">
            <a:alphaModFix/>
          </a:blip>
          <a:srcRect b="0" l="0" r="0" t="0"/>
          <a:stretch/>
        </p:blipFill>
        <p:spPr>
          <a:xfrm>
            <a:off x="9528622" y="6814942"/>
            <a:ext cx="821810" cy="282420"/>
          </a:xfrm>
          <a:prstGeom prst="rect">
            <a:avLst/>
          </a:prstGeom>
          <a:noFill/>
          <a:ln>
            <a:noFill/>
          </a:ln>
        </p:spPr>
      </p:pic>
      <p:sp>
        <p:nvSpPr>
          <p:cNvPr id="173" name="Google Shape;173;p34"/>
          <p:cNvSpPr txBox="1"/>
          <p:nvPr>
            <p:ph type="title"/>
          </p:nvPr>
        </p:nvSpPr>
        <p:spPr>
          <a:xfrm>
            <a:off x="390318" y="761366"/>
            <a:ext cx="65376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74" name="Google Shape;174;p34"/>
          <p:cNvSpPr txBox="1"/>
          <p:nvPr>
            <p:ph idx="1" type="body"/>
          </p:nvPr>
        </p:nvSpPr>
        <p:spPr>
          <a:xfrm>
            <a:off x="390855" y="1475582"/>
            <a:ext cx="65376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75" name="Google Shape;175;p34"/>
          <p:cNvSpPr txBox="1"/>
          <p:nvPr>
            <p:ph idx="2" type="body"/>
          </p:nvPr>
        </p:nvSpPr>
        <p:spPr>
          <a:xfrm>
            <a:off x="390855"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76" name="Google Shape;176;p34"/>
          <p:cNvSpPr txBox="1"/>
          <p:nvPr>
            <p:ph idx="3" type="body"/>
          </p:nvPr>
        </p:nvSpPr>
        <p:spPr>
          <a:xfrm>
            <a:off x="3819012"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77" name="Google Shape;177;p34"/>
          <p:cNvSpPr txBox="1"/>
          <p:nvPr>
            <p:ph idx="4" type="body"/>
          </p:nvPr>
        </p:nvSpPr>
        <p:spPr>
          <a:xfrm>
            <a:off x="7427961" y="1356837"/>
            <a:ext cx="2922000" cy="5107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p:cSld name="4 boxes">
    <p:spTree>
      <p:nvGrpSpPr>
        <p:cNvPr id="178" name="Shape 178"/>
        <p:cNvGrpSpPr/>
        <p:nvPr/>
      </p:nvGrpSpPr>
      <p:grpSpPr>
        <a:xfrm>
          <a:off x="0" y="0"/>
          <a:ext cx="0" cy="0"/>
          <a:chOff x="0" y="0"/>
          <a:chExt cx="0" cy="0"/>
        </a:xfrm>
      </p:grpSpPr>
      <p:sp>
        <p:nvSpPr>
          <p:cNvPr id="179" name="Google Shape;179;p35"/>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0" name="Google Shape;180;p35"/>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5"/>
          <p:cNvSpPr txBox="1"/>
          <p:nvPr>
            <p:ph idx="1" type="body"/>
          </p:nvPr>
        </p:nvSpPr>
        <p:spPr>
          <a:xfrm>
            <a:off x="390854" y="2385378"/>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2" name="Google Shape;182;p35"/>
          <p:cNvSpPr txBox="1"/>
          <p:nvPr>
            <p:ph idx="2" type="body"/>
          </p:nvPr>
        </p:nvSpPr>
        <p:spPr>
          <a:xfrm>
            <a:off x="2980107" y="2385376"/>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3" name="Google Shape;183;p35"/>
          <p:cNvSpPr txBox="1"/>
          <p:nvPr>
            <p:ph idx="3" type="body"/>
          </p:nvPr>
        </p:nvSpPr>
        <p:spPr>
          <a:xfrm>
            <a:off x="5569359" y="2385375"/>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4" name="Google Shape;184;p35"/>
          <p:cNvSpPr txBox="1"/>
          <p:nvPr>
            <p:ph idx="4" type="body"/>
          </p:nvPr>
        </p:nvSpPr>
        <p:spPr>
          <a:xfrm>
            <a:off x="8162361" y="2385378"/>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5" name="Google Shape;185;p35"/>
          <p:cNvSpPr txBox="1"/>
          <p:nvPr>
            <p:ph idx="5" type="body"/>
          </p:nvPr>
        </p:nvSpPr>
        <p:spPr>
          <a:xfrm>
            <a:off x="394299" y="169445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v2">
  <p:cSld name="4 boxes v2">
    <p:spTree>
      <p:nvGrpSpPr>
        <p:cNvPr id="186" name="Shape 186"/>
        <p:cNvGrpSpPr/>
        <p:nvPr/>
      </p:nvGrpSpPr>
      <p:grpSpPr>
        <a:xfrm>
          <a:off x="0" y="0"/>
          <a:ext cx="0" cy="0"/>
          <a:chOff x="0" y="0"/>
          <a:chExt cx="0" cy="0"/>
        </a:xfrm>
      </p:grpSpPr>
      <p:sp>
        <p:nvSpPr>
          <p:cNvPr id="187" name="Google Shape;187;p36"/>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8" name="Google Shape;188;p36"/>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36"/>
          <p:cNvSpPr txBox="1"/>
          <p:nvPr>
            <p:ph idx="1" type="body"/>
          </p:nvPr>
        </p:nvSpPr>
        <p:spPr>
          <a:xfrm>
            <a:off x="390854" y="2107724"/>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0" name="Google Shape;190;p36"/>
          <p:cNvSpPr txBox="1"/>
          <p:nvPr>
            <p:ph idx="2" type="body"/>
          </p:nvPr>
        </p:nvSpPr>
        <p:spPr>
          <a:xfrm>
            <a:off x="2980107" y="2107723"/>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1" name="Google Shape;191;p36"/>
          <p:cNvSpPr txBox="1"/>
          <p:nvPr>
            <p:ph idx="3" type="body"/>
          </p:nvPr>
        </p:nvSpPr>
        <p:spPr>
          <a:xfrm>
            <a:off x="5569359" y="2107722"/>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2" name="Google Shape;192;p36"/>
          <p:cNvSpPr txBox="1"/>
          <p:nvPr>
            <p:ph idx="4" type="body"/>
          </p:nvPr>
        </p:nvSpPr>
        <p:spPr>
          <a:xfrm>
            <a:off x="8162361" y="2107724"/>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ows">
  <p:cSld name="3 rows">
    <p:spTree>
      <p:nvGrpSpPr>
        <p:cNvPr id="193" name="Shape 193"/>
        <p:cNvGrpSpPr/>
        <p:nvPr/>
      </p:nvGrpSpPr>
      <p:grpSpPr>
        <a:xfrm>
          <a:off x="0" y="0"/>
          <a:ext cx="0" cy="0"/>
          <a:chOff x="0" y="0"/>
          <a:chExt cx="0" cy="0"/>
        </a:xfrm>
      </p:grpSpPr>
      <p:sp>
        <p:nvSpPr>
          <p:cNvPr id="194" name="Google Shape;194;p3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p37"/>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96" name="Google Shape;196;p37"/>
          <p:cNvSpPr txBox="1"/>
          <p:nvPr>
            <p:ph idx="1"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7" name="Google Shape;197;p37"/>
          <p:cNvSpPr txBox="1"/>
          <p:nvPr>
            <p:ph idx="2" type="body"/>
          </p:nvPr>
        </p:nvSpPr>
        <p:spPr>
          <a:xfrm>
            <a:off x="390855" y="2385378"/>
            <a:ext cx="29082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8" name="Google Shape;198;p37"/>
          <p:cNvSpPr txBox="1"/>
          <p:nvPr>
            <p:ph idx="3" type="body"/>
          </p:nvPr>
        </p:nvSpPr>
        <p:spPr>
          <a:xfrm>
            <a:off x="390855" y="3691877"/>
            <a:ext cx="29082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9" name="Google Shape;199;p37"/>
          <p:cNvSpPr txBox="1"/>
          <p:nvPr>
            <p:ph idx="4" type="body"/>
          </p:nvPr>
        </p:nvSpPr>
        <p:spPr>
          <a:xfrm>
            <a:off x="390855" y="4998377"/>
            <a:ext cx="29082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0" name="Google Shape;200;p37"/>
          <p:cNvSpPr txBox="1"/>
          <p:nvPr>
            <p:ph idx="5" type="body"/>
          </p:nvPr>
        </p:nvSpPr>
        <p:spPr>
          <a:xfrm>
            <a:off x="3500475" y="2385378"/>
            <a:ext cx="68493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1" name="Google Shape;201;p37"/>
          <p:cNvSpPr txBox="1"/>
          <p:nvPr>
            <p:ph idx="6" type="body"/>
          </p:nvPr>
        </p:nvSpPr>
        <p:spPr>
          <a:xfrm>
            <a:off x="3500475" y="3691877"/>
            <a:ext cx="68493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2" name="Google Shape;202;p37"/>
          <p:cNvSpPr txBox="1"/>
          <p:nvPr>
            <p:ph idx="7" type="body"/>
          </p:nvPr>
        </p:nvSpPr>
        <p:spPr>
          <a:xfrm>
            <a:off x="3500475" y="4998377"/>
            <a:ext cx="68493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ows v2">
  <p:cSld name="3 rows v2">
    <p:spTree>
      <p:nvGrpSpPr>
        <p:cNvPr id="203" name="Shape 203"/>
        <p:cNvGrpSpPr/>
        <p:nvPr/>
      </p:nvGrpSpPr>
      <p:grpSpPr>
        <a:xfrm>
          <a:off x="0" y="0"/>
          <a:ext cx="0" cy="0"/>
          <a:chOff x="0" y="0"/>
          <a:chExt cx="0" cy="0"/>
        </a:xfrm>
      </p:grpSpPr>
      <p:sp>
        <p:nvSpPr>
          <p:cNvPr id="204" name="Google Shape;204;p38"/>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05" name="Google Shape;205;p38"/>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06" name="Google Shape;206;p38"/>
          <p:cNvSpPr txBox="1"/>
          <p:nvPr>
            <p:ph idx="1" type="body"/>
          </p:nvPr>
        </p:nvSpPr>
        <p:spPr>
          <a:xfrm>
            <a:off x="390318" y="2203634"/>
            <a:ext cx="1954200" cy="1386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7" name="Google Shape;207;p38"/>
          <p:cNvSpPr txBox="1"/>
          <p:nvPr>
            <p:ph idx="2" type="body"/>
          </p:nvPr>
        </p:nvSpPr>
        <p:spPr>
          <a:xfrm>
            <a:off x="390318" y="3641126"/>
            <a:ext cx="1954200" cy="1386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8" name="Google Shape;208;p38"/>
          <p:cNvSpPr txBox="1"/>
          <p:nvPr>
            <p:ph idx="3" type="body"/>
          </p:nvPr>
        </p:nvSpPr>
        <p:spPr>
          <a:xfrm>
            <a:off x="390318" y="5078618"/>
            <a:ext cx="1954200" cy="1386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9" name="Google Shape;209;p38"/>
          <p:cNvSpPr txBox="1"/>
          <p:nvPr>
            <p:ph idx="4"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0" name="Google Shape;210;p38"/>
          <p:cNvSpPr txBox="1"/>
          <p:nvPr>
            <p:ph idx="5" type="body"/>
          </p:nvPr>
        </p:nvSpPr>
        <p:spPr>
          <a:xfrm>
            <a:off x="5372100" y="2203636"/>
            <a:ext cx="49776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1" name="Google Shape;211;p38"/>
          <p:cNvSpPr txBox="1"/>
          <p:nvPr>
            <p:ph idx="6" type="body"/>
          </p:nvPr>
        </p:nvSpPr>
        <p:spPr>
          <a:xfrm>
            <a:off x="5372100" y="3641126"/>
            <a:ext cx="49776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2" name="Google Shape;212;p38"/>
          <p:cNvSpPr txBox="1"/>
          <p:nvPr>
            <p:ph idx="7" type="body"/>
          </p:nvPr>
        </p:nvSpPr>
        <p:spPr>
          <a:xfrm>
            <a:off x="5372100" y="5078618"/>
            <a:ext cx="49776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3" name="Google Shape;213;p38"/>
          <p:cNvSpPr txBox="1"/>
          <p:nvPr>
            <p:ph idx="8" type="body"/>
          </p:nvPr>
        </p:nvSpPr>
        <p:spPr>
          <a:xfrm>
            <a:off x="2494928" y="2203636"/>
            <a:ext cx="25605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4" name="Google Shape;214;p38"/>
          <p:cNvSpPr txBox="1"/>
          <p:nvPr>
            <p:ph idx="9" type="body"/>
          </p:nvPr>
        </p:nvSpPr>
        <p:spPr>
          <a:xfrm>
            <a:off x="2494928" y="3640471"/>
            <a:ext cx="25605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5" name="Google Shape;215;p38"/>
          <p:cNvSpPr txBox="1"/>
          <p:nvPr>
            <p:ph idx="13" type="body"/>
          </p:nvPr>
        </p:nvSpPr>
        <p:spPr>
          <a:xfrm>
            <a:off x="2494928" y="5078290"/>
            <a:ext cx="25605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ows">
  <p:cSld name="4 rows">
    <p:spTree>
      <p:nvGrpSpPr>
        <p:cNvPr id="216" name="Shape 216"/>
        <p:cNvGrpSpPr/>
        <p:nvPr/>
      </p:nvGrpSpPr>
      <p:grpSpPr>
        <a:xfrm>
          <a:off x="0" y="0"/>
          <a:ext cx="0" cy="0"/>
          <a:chOff x="0" y="0"/>
          <a:chExt cx="0" cy="0"/>
        </a:xfrm>
      </p:grpSpPr>
      <p:sp>
        <p:nvSpPr>
          <p:cNvPr id="217" name="Google Shape;217;p39"/>
          <p:cNvSpPr txBox="1"/>
          <p:nvPr>
            <p:ph idx="1" type="body"/>
          </p:nvPr>
        </p:nvSpPr>
        <p:spPr>
          <a:xfrm>
            <a:off x="390855" y="2203636"/>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8" name="Google Shape;218;p39"/>
          <p:cNvSpPr txBox="1"/>
          <p:nvPr>
            <p:ph idx="2" type="body"/>
          </p:nvPr>
        </p:nvSpPr>
        <p:spPr>
          <a:xfrm>
            <a:off x="393769" y="3284921"/>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9" name="Google Shape;219;p39"/>
          <p:cNvSpPr txBox="1"/>
          <p:nvPr>
            <p:ph idx="3" type="body"/>
          </p:nvPr>
        </p:nvSpPr>
        <p:spPr>
          <a:xfrm>
            <a:off x="390318" y="4391465"/>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0" name="Google Shape;220;p39"/>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21" name="Google Shape;221;p39"/>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22" name="Google Shape;222;p39"/>
          <p:cNvSpPr txBox="1"/>
          <p:nvPr>
            <p:ph idx="4"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3" name="Google Shape;223;p39"/>
          <p:cNvSpPr txBox="1"/>
          <p:nvPr>
            <p:ph idx="5" type="body"/>
          </p:nvPr>
        </p:nvSpPr>
        <p:spPr>
          <a:xfrm>
            <a:off x="393769" y="5472750"/>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4" name="Google Shape;224;p39"/>
          <p:cNvSpPr txBox="1"/>
          <p:nvPr>
            <p:ph idx="6" type="body"/>
          </p:nvPr>
        </p:nvSpPr>
        <p:spPr>
          <a:xfrm>
            <a:off x="3500475" y="2203281"/>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5" name="Google Shape;225;p39"/>
          <p:cNvSpPr txBox="1"/>
          <p:nvPr>
            <p:ph idx="7" type="body"/>
          </p:nvPr>
        </p:nvSpPr>
        <p:spPr>
          <a:xfrm>
            <a:off x="3500475" y="3282012"/>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6" name="Google Shape;226;p39"/>
          <p:cNvSpPr txBox="1"/>
          <p:nvPr>
            <p:ph idx="8" type="body"/>
          </p:nvPr>
        </p:nvSpPr>
        <p:spPr>
          <a:xfrm>
            <a:off x="3500475" y="4396557"/>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7" name="Google Shape;227;p39"/>
          <p:cNvSpPr txBox="1"/>
          <p:nvPr>
            <p:ph idx="9" type="body"/>
          </p:nvPr>
        </p:nvSpPr>
        <p:spPr>
          <a:xfrm>
            <a:off x="3500475" y="5472750"/>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and text box">
  <p:cSld name="Image grid and text box">
    <p:spTree>
      <p:nvGrpSpPr>
        <p:cNvPr id="228" name="Shape 228"/>
        <p:cNvGrpSpPr/>
        <p:nvPr/>
      </p:nvGrpSpPr>
      <p:grpSpPr>
        <a:xfrm>
          <a:off x="0" y="0"/>
          <a:ext cx="0" cy="0"/>
          <a:chOff x="0" y="0"/>
          <a:chExt cx="0" cy="0"/>
        </a:xfrm>
      </p:grpSpPr>
      <p:sp>
        <p:nvSpPr>
          <p:cNvPr id="229" name="Google Shape;229;p40"/>
          <p:cNvSpPr/>
          <p:nvPr>
            <p:ph idx="2" type="pic"/>
          </p:nvPr>
        </p:nvSpPr>
        <p:spPr>
          <a:xfrm>
            <a:off x="383683" y="2385378"/>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0" name="Google Shape;230;p40"/>
          <p:cNvSpPr/>
          <p:nvPr>
            <p:ph idx="3" type="pic"/>
          </p:nvPr>
        </p:nvSpPr>
        <p:spPr>
          <a:xfrm>
            <a:off x="1973569" y="2385378"/>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1" name="Google Shape;231;p40"/>
          <p:cNvSpPr/>
          <p:nvPr>
            <p:ph idx="4" type="pic"/>
          </p:nvPr>
        </p:nvSpPr>
        <p:spPr>
          <a:xfrm>
            <a:off x="3563456" y="2385378"/>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2" name="Google Shape;232;p40"/>
          <p:cNvSpPr/>
          <p:nvPr>
            <p:ph idx="5" type="pic"/>
          </p:nvPr>
        </p:nvSpPr>
        <p:spPr>
          <a:xfrm>
            <a:off x="3563456" y="3794016"/>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3" name="Google Shape;233;p40"/>
          <p:cNvSpPr/>
          <p:nvPr>
            <p:ph idx="6" type="pic"/>
          </p:nvPr>
        </p:nvSpPr>
        <p:spPr>
          <a:xfrm>
            <a:off x="3570629" y="5202657"/>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4" name="Google Shape;234;p40"/>
          <p:cNvSpPr/>
          <p:nvPr>
            <p:ph idx="7" type="pic"/>
          </p:nvPr>
        </p:nvSpPr>
        <p:spPr>
          <a:xfrm>
            <a:off x="390318" y="3794016"/>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5" name="Google Shape;235;p40"/>
          <p:cNvSpPr/>
          <p:nvPr>
            <p:ph idx="8" type="pic"/>
          </p:nvPr>
        </p:nvSpPr>
        <p:spPr>
          <a:xfrm>
            <a:off x="390855" y="5202657"/>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6" name="Google Shape;236;p40"/>
          <p:cNvSpPr/>
          <p:nvPr>
            <p:ph idx="9" type="pic"/>
          </p:nvPr>
        </p:nvSpPr>
        <p:spPr>
          <a:xfrm>
            <a:off x="1980205" y="3794016"/>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7" name="Google Shape;237;p40"/>
          <p:cNvSpPr/>
          <p:nvPr>
            <p:ph idx="13" type="pic"/>
          </p:nvPr>
        </p:nvSpPr>
        <p:spPr>
          <a:xfrm>
            <a:off x="1980742" y="5202657"/>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8" name="Google Shape;238;p40"/>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9" name="Google Shape;239;p40"/>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40" name="Google Shape;240;p40"/>
          <p:cNvSpPr txBox="1"/>
          <p:nvPr>
            <p:ph idx="1"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41" name="Google Shape;241;p40"/>
          <p:cNvSpPr txBox="1"/>
          <p:nvPr>
            <p:ph idx="14" type="body"/>
          </p:nvPr>
        </p:nvSpPr>
        <p:spPr>
          <a:xfrm>
            <a:off x="5373822" y="2385378"/>
            <a:ext cx="4976100" cy="40845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242" name="Shape 242"/>
        <p:cNvGrpSpPr/>
        <p:nvPr/>
      </p:nvGrpSpPr>
      <p:grpSpPr>
        <a:xfrm>
          <a:off x="0" y="0"/>
          <a:ext cx="0" cy="0"/>
          <a:chOff x="0" y="0"/>
          <a:chExt cx="0" cy="0"/>
        </a:xfrm>
      </p:grpSpPr>
      <p:sp>
        <p:nvSpPr>
          <p:cNvPr id="243" name="Google Shape;243;p41"/>
          <p:cNvSpPr/>
          <p:nvPr>
            <p:ph idx="2" type="pic"/>
          </p:nvPr>
        </p:nvSpPr>
        <p:spPr>
          <a:xfrm>
            <a:off x="1" y="1"/>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2">
  <p:cSld name="Picture_3">
    <p:spTree>
      <p:nvGrpSpPr>
        <p:cNvPr id="244" name="Shape 244"/>
        <p:cNvGrpSpPr/>
        <p:nvPr/>
      </p:nvGrpSpPr>
      <p:grpSpPr>
        <a:xfrm>
          <a:off x="0" y="0"/>
          <a:ext cx="0" cy="0"/>
          <a:chOff x="0" y="0"/>
          <a:chExt cx="0" cy="0"/>
        </a:xfrm>
      </p:grpSpPr>
      <p:sp>
        <p:nvSpPr>
          <p:cNvPr id="245" name="Google Shape;245;p42"/>
          <p:cNvSpPr/>
          <p:nvPr>
            <p:ph idx="2" type="pic"/>
          </p:nvPr>
        </p:nvSpPr>
        <p:spPr>
          <a:xfrm>
            <a:off x="1" y="1"/>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p:cSld name="Picture_1">
    <p:spTree>
      <p:nvGrpSpPr>
        <p:cNvPr id="246" name="Shape 246"/>
        <p:cNvGrpSpPr/>
        <p:nvPr/>
      </p:nvGrpSpPr>
      <p:grpSpPr>
        <a:xfrm>
          <a:off x="0" y="0"/>
          <a:ext cx="0" cy="0"/>
          <a:chOff x="0" y="0"/>
          <a:chExt cx="0" cy="0"/>
        </a:xfrm>
      </p:grpSpPr>
      <p:sp>
        <p:nvSpPr>
          <p:cNvPr id="247" name="Google Shape;247;p43"/>
          <p:cNvSpPr/>
          <p:nvPr>
            <p:ph idx="2" type="pic"/>
          </p:nvPr>
        </p:nvSpPr>
        <p:spPr>
          <a:xfrm>
            <a:off x="1" y="1"/>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300"/>
              <a:buFont typeface="Open Sans Light"/>
              <a:buChar char="-"/>
              <a:defRPr b="0" i="0" sz="13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300"/>
              <a:buFont typeface="Open Sans Light"/>
              <a:buChar char="-"/>
              <a:defRPr b="0" i="0" sz="13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1">
  <p:cSld name="4 boxes_1">
    <p:spTree>
      <p:nvGrpSpPr>
        <p:cNvPr id="248" name="Shape 248"/>
        <p:cNvGrpSpPr/>
        <p:nvPr/>
      </p:nvGrpSpPr>
      <p:grpSpPr>
        <a:xfrm>
          <a:off x="0" y="0"/>
          <a:ext cx="0" cy="0"/>
          <a:chOff x="0" y="0"/>
          <a:chExt cx="0" cy="0"/>
        </a:xfrm>
      </p:grpSpPr>
      <p:sp>
        <p:nvSpPr>
          <p:cNvPr id="249" name="Google Shape;249;p44"/>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250" name="Google Shape;250;p44"/>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51" name="Google Shape;251;p44"/>
          <p:cNvSpPr txBox="1"/>
          <p:nvPr>
            <p:ph idx="1" type="body"/>
          </p:nvPr>
        </p:nvSpPr>
        <p:spPr>
          <a:xfrm>
            <a:off x="402718"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2" name="Google Shape;252;p44"/>
          <p:cNvSpPr txBox="1"/>
          <p:nvPr>
            <p:ph idx="2" type="body"/>
          </p:nvPr>
        </p:nvSpPr>
        <p:spPr>
          <a:xfrm>
            <a:off x="2935078"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3" name="Google Shape;253;p44"/>
          <p:cNvSpPr txBox="1"/>
          <p:nvPr>
            <p:ph idx="3" type="body"/>
          </p:nvPr>
        </p:nvSpPr>
        <p:spPr>
          <a:xfrm>
            <a:off x="5688916"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4" name="Google Shape;254;p44"/>
          <p:cNvSpPr txBox="1"/>
          <p:nvPr>
            <p:ph idx="4" type="body"/>
          </p:nvPr>
        </p:nvSpPr>
        <p:spPr>
          <a:xfrm>
            <a:off x="8221276"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255" name="Shape 255"/>
        <p:cNvGrpSpPr/>
        <p:nvPr/>
      </p:nvGrpSpPr>
      <p:grpSpPr>
        <a:xfrm>
          <a:off x="0" y="0"/>
          <a:ext cx="0" cy="0"/>
          <a:chOff x="0" y="0"/>
          <a:chExt cx="0" cy="0"/>
        </a:xfrm>
      </p:grpSpPr>
      <p:sp>
        <p:nvSpPr>
          <p:cNvPr id="256" name="Google Shape;256;p45"/>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257" name="Google Shape;257;p45"/>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58" name="Google Shape;258;p45"/>
          <p:cNvSpPr txBox="1"/>
          <p:nvPr>
            <p:ph idx="1" type="body"/>
          </p:nvPr>
        </p:nvSpPr>
        <p:spPr>
          <a:xfrm>
            <a:off x="390326" y="2375890"/>
            <a:ext cx="4665000" cy="40884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9" name="Google Shape;259;p45"/>
          <p:cNvSpPr txBox="1"/>
          <p:nvPr>
            <p:ph idx="2" type="body"/>
          </p:nvPr>
        </p:nvSpPr>
        <p:spPr>
          <a:xfrm>
            <a:off x="5688916" y="2375890"/>
            <a:ext cx="4551300" cy="4065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60" name="Google Shape;260;p45"/>
          <p:cNvSpPr txBox="1"/>
          <p:nvPr>
            <p:ph idx="3" type="subTitle"/>
          </p:nvPr>
        </p:nvSpPr>
        <p:spPr>
          <a:xfrm>
            <a:off x="390380" y="1356850"/>
            <a:ext cx="9960000" cy="821100"/>
          </a:xfrm>
          <a:prstGeom prst="rect">
            <a:avLst/>
          </a:prstGeom>
        </p:spPr>
        <p:txBody>
          <a:bodyPr anchorCtr="0" anchor="t" bIns="0" lIns="0" spcFirstLastPara="1" rIns="0" wrap="square" tIns="0">
            <a:noAutofit/>
          </a:bodyPr>
          <a:lstStyle>
            <a:lvl1pPr lvl="0" rtl="0">
              <a:spcBef>
                <a:spcPts val="900"/>
              </a:spcBef>
              <a:spcAft>
                <a:spcPts val="0"/>
              </a:spcAft>
              <a:buNone/>
              <a:defRPr sz="2000">
                <a:solidFill>
                  <a:schemeClr val="dk2"/>
                </a:solidFill>
              </a:defRPr>
            </a:lvl1pPr>
            <a:lvl2pPr lvl="1" rtl="0">
              <a:spcBef>
                <a:spcPts val="900"/>
              </a:spcBef>
              <a:spcAft>
                <a:spcPts val="0"/>
              </a:spcAft>
              <a:buNone/>
              <a:defRPr/>
            </a:lvl2pPr>
            <a:lvl3pPr lvl="2" rtl="0">
              <a:spcBef>
                <a:spcPts val="900"/>
              </a:spcBef>
              <a:spcAft>
                <a:spcPts val="0"/>
              </a:spcAft>
              <a:buNone/>
              <a:defRPr/>
            </a:lvl3pPr>
            <a:lvl4pPr lvl="3" rtl="0">
              <a:spcBef>
                <a:spcPts val="900"/>
              </a:spcBef>
              <a:spcAft>
                <a:spcPts val="0"/>
              </a:spcAft>
              <a:buNone/>
              <a:defRPr/>
            </a:lvl4pPr>
            <a:lvl5pPr lvl="4" rtl="0">
              <a:spcBef>
                <a:spcPts val="900"/>
              </a:spcBef>
              <a:spcAft>
                <a:spcPts val="0"/>
              </a:spcAft>
              <a:buNone/>
              <a:defRPr/>
            </a:lvl5pPr>
            <a:lvl6pPr lvl="5" rtl="0">
              <a:spcBef>
                <a:spcPts val="900"/>
              </a:spcBef>
              <a:spcAft>
                <a:spcPts val="0"/>
              </a:spcAft>
              <a:buNone/>
              <a:defRPr/>
            </a:lvl6pPr>
            <a:lvl7pPr lvl="6" rtl="0">
              <a:spcBef>
                <a:spcPts val="900"/>
              </a:spcBef>
              <a:spcAft>
                <a:spcPts val="0"/>
              </a:spcAft>
              <a:buNone/>
              <a:defRPr/>
            </a:lvl7pPr>
            <a:lvl8pPr lvl="7" rtl="0">
              <a:spcBef>
                <a:spcPts val="900"/>
              </a:spcBef>
              <a:spcAft>
                <a:spcPts val="0"/>
              </a:spcAft>
              <a:buNone/>
              <a:defRPr/>
            </a:lvl8pPr>
            <a:lvl9pPr lvl="8" rtl="0">
              <a:spcBef>
                <a:spcPts val="900"/>
              </a:spcBef>
              <a:spcAft>
                <a:spcPts val="900"/>
              </a:spcAft>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1" name="Shape 261"/>
        <p:cNvGrpSpPr/>
        <p:nvPr/>
      </p:nvGrpSpPr>
      <p:grpSpPr>
        <a:xfrm>
          <a:off x="0" y="0"/>
          <a:ext cx="0" cy="0"/>
          <a:chOff x="0" y="0"/>
          <a:chExt cx="0" cy="0"/>
        </a:xfrm>
      </p:grpSpPr>
      <p:sp>
        <p:nvSpPr>
          <p:cNvPr id="262" name="Google Shape;262;p46"/>
          <p:cNvSpPr txBox="1"/>
          <p:nvPr>
            <p:ph type="ctrTitle"/>
          </p:nvPr>
        </p:nvSpPr>
        <p:spPr>
          <a:xfrm>
            <a:off x="366257" y="1092043"/>
            <a:ext cx="10011900" cy="3010500"/>
          </a:xfrm>
          <a:prstGeom prst="rect">
            <a:avLst/>
          </a:prstGeom>
        </p:spPr>
        <p:txBody>
          <a:bodyPr anchorCtr="0" anchor="b" bIns="0" lIns="0" spcFirstLastPara="1" rIns="0" wrap="square" tIns="0">
            <a:no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263" name="Google Shape;263;p46"/>
          <p:cNvSpPr txBox="1"/>
          <p:nvPr>
            <p:ph idx="1" type="subTitle"/>
          </p:nvPr>
        </p:nvSpPr>
        <p:spPr>
          <a:xfrm>
            <a:off x="366247" y="4156717"/>
            <a:ext cx="10011900" cy="1162500"/>
          </a:xfrm>
          <a:prstGeom prst="rect">
            <a:avLst/>
          </a:prstGeom>
        </p:spPr>
        <p:txBody>
          <a:bodyPr anchorCtr="0" anchor="t" bIns="0" lIns="0" spcFirstLastPara="1" rIns="0" wrap="square" tIns="0">
            <a:noAutofit/>
          </a:bodyPr>
          <a:lstStyle>
            <a:lvl1pPr lvl="0" rtl="0" algn="ctr">
              <a:lnSpc>
                <a:spcPct val="100000"/>
              </a:lnSpc>
              <a:spcBef>
                <a:spcPts val="90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400"/>
              </a:spcBef>
              <a:spcAft>
                <a:spcPts val="0"/>
              </a:spcAft>
              <a:buSzPts val="3600"/>
              <a:buNone/>
              <a:defRPr sz="3600"/>
            </a:lvl6pPr>
            <a:lvl7pPr lvl="6" rtl="0" algn="ctr">
              <a:lnSpc>
                <a:spcPct val="100000"/>
              </a:lnSpc>
              <a:spcBef>
                <a:spcPts val="400"/>
              </a:spcBef>
              <a:spcAft>
                <a:spcPts val="0"/>
              </a:spcAft>
              <a:buSzPts val="3600"/>
              <a:buNone/>
              <a:defRPr sz="3600"/>
            </a:lvl7pPr>
            <a:lvl8pPr lvl="7" rtl="0" algn="ctr">
              <a:lnSpc>
                <a:spcPct val="100000"/>
              </a:lnSpc>
              <a:spcBef>
                <a:spcPts val="400"/>
              </a:spcBef>
              <a:spcAft>
                <a:spcPts val="0"/>
              </a:spcAft>
              <a:buSzPts val="3600"/>
              <a:buNone/>
              <a:defRPr sz="3600"/>
            </a:lvl8pPr>
            <a:lvl9pPr lvl="8" rtl="0" algn="ctr">
              <a:lnSpc>
                <a:spcPct val="100000"/>
              </a:lnSpc>
              <a:spcBef>
                <a:spcPts val="400"/>
              </a:spcBef>
              <a:spcAft>
                <a:spcPts val="0"/>
              </a:spcAft>
              <a:buSzPts val="3600"/>
              <a:buNone/>
              <a:defRPr sz="3600"/>
            </a:lvl9pPr>
          </a:lstStyle>
          <a:p/>
        </p:txBody>
      </p:sp>
      <p:sp>
        <p:nvSpPr>
          <p:cNvPr id="264" name="Google Shape;264;p46"/>
          <p:cNvSpPr txBox="1"/>
          <p:nvPr>
            <p:ph idx="12" type="sldNum"/>
          </p:nvPr>
        </p:nvSpPr>
        <p:spPr>
          <a:xfrm>
            <a:off x="9955138" y="6839385"/>
            <a:ext cx="644700" cy="577200"/>
          </a:xfrm>
          <a:prstGeom prst="rect">
            <a:avLst/>
          </a:prstGeom>
        </p:spPr>
        <p:txBody>
          <a:bodyPr anchorCtr="0" anchor="ctr" bIns="0" lIns="0" spcFirstLastPara="1" rIns="8095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with image (right)">
  <p:cSld name="Divider_1_1">
    <p:spTree>
      <p:nvGrpSpPr>
        <p:cNvPr id="265" name="Shape 265"/>
        <p:cNvGrpSpPr/>
        <p:nvPr/>
      </p:nvGrpSpPr>
      <p:grpSpPr>
        <a:xfrm>
          <a:off x="0" y="0"/>
          <a:ext cx="0" cy="0"/>
          <a:chOff x="0" y="0"/>
          <a:chExt cx="0" cy="0"/>
        </a:xfrm>
      </p:grpSpPr>
      <p:sp>
        <p:nvSpPr>
          <p:cNvPr id="266" name="Google Shape;266;p47"/>
          <p:cNvSpPr txBox="1"/>
          <p:nvPr>
            <p:ph type="title"/>
          </p:nvPr>
        </p:nvSpPr>
        <p:spPr>
          <a:xfrm>
            <a:off x="390326" y="761365"/>
            <a:ext cx="6820800" cy="5952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267" name="Google Shape;267;p4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47"/>
          <p:cNvSpPr txBox="1"/>
          <p:nvPr>
            <p:ph idx="1" type="body"/>
          </p:nvPr>
        </p:nvSpPr>
        <p:spPr>
          <a:xfrm>
            <a:off x="390326" y="1672907"/>
            <a:ext cx="64224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69" name="Google Shape;269;p47"/>
          <p:cNvSpPr/>
          <p:nvPr/>
        </p:nvSpPr>
        <p:spPr>
          <a:xfrm>
            <a:off x="7211011" y="0"/>
            <a:ext cx="3533400" cy="7543800"/>
          </a:xfrm>
          <a:prstGeom prst="rect">
            <a:avLst/>
          </a:prstGeom>
          <a:solidFill>
            <a:schemeClr val="lt2"/>
          </a:solidFill>
          <a:ln>
            <a:noFill/>
          </a:ln>
        </p:spPr>
        <p:txBody>
          <a:bodyPr anchorCtr="0" anchor="ctr" bIns="99625" lIns="99625" spcFirstLastPara="1" rIns="99625" wrap="square" tIns="99625">
            <a:noAutofit/>
          </a:bodyPr>
          <a:lstStyle/>
          <a:p>
            <a:pPr indent="0" lvl="0" marL="0" rtl="0" algn="ctr">
              <a:spcBef>
                <a:spcPts val="0"/>
              </a:spcBef>
              <a:spcAft>
                <a:spcPts val="0"/>
              </a:spcAft>
              <a:buNone/>
            </a:pPr>
            <a:r>
              <a:rPr lang="en" sz="1500">
                <a:latin typeface="Open Sans Light"/>
                <a:ea typeface="Open Sans Light"/>
                <a:cs typeface="Open Sans Light"/>
                <a:sym typeface="Open Sans Light"/>
              </a:rPr>
              <a:t>Image to go here</a:t>
            </a:r>
            <a:endParaRPr sz="1500">
              <a:latin typeface="Open Sans Light"/>
              <a:ea typeface="Open Sans Light"/>
              <a:cs typeface="Open Sans Light"/>
              <a:sym typeface="Open Sans Ligh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Picture_4">
    <p:spTree>
      <p:nvGrpSpPr>
        <p:cNvPr id="270" name="Shape 270"/>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1" name="Shape 271"/>
        <p:cNvGrpSpPr/>
        <p:nvPr/>
      </p:nvGrpSpPr>
      <p:grpSpPr>
        <a:xfrm>
          <a:off x="0" y="0"/>
          <a:ext cx="0" cy="0"/>
          <a:chOff x="0" y="0"/>
          <a:chExt cx="0" cy="0"/>
        </a:xfrm>
      </p:grpSpPr>
      <p:sp>
        <p:nvSpPr>
          <p:cNvPr id="272" name="Google Shape;272;p49"/>
          <p:cNvSpPr txBox="1"/>
          <p:nvPr>
            <p:ph type="title"/>
          </p:nvPr>
        </p:nvSpPr>
        <p:spPr>
          <a:xfrm>
            <a:off x="366247" y="652703"/>
            <a:ext cx="10011600" cy="8400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73" name="Google Shape;273;p49"/>
          <p:cNvSpPr txBox="1"/>
          <p:nvPr>
            <p:ph idx="1" type="body"/>
          </p:nvPr>
        </p:nvSpPr>
        <p:spPr>
          <a:xfrm>
            <a:off x="366247" y="1690297"/>
            <a:ext cx="10011600" cy="5010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700"/>
              <a:buNone/>
              <a:defRPr/>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74" name="Google Shape;274;p49"/>
          <p:cNvSpPr txBox="1"/>
          <p:nvPr>
            <p:ph idx="12" type="sldNum"/>
          </p:nvPr>
        </p:nvSpPr>
        <p:spPr>
          <a:xfrm>
            <a:off x="9955138" y="6839385"/>
            <a:ext cx="644700" cy="577200"/>
          </a:xfrm>
          <a:prstGeom prst="rect">
            <a:avLst/>
          </a:prstGeom>
        </p:spPr>
        <p:txBody>
          <a:bodyPr anchorCtr="0" anchor="ctr" bIns="0" lIns="0" spcFirstLastPara="1" rIns="8095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35" Type="http://schemas.openxmlformats.org/officeDocument/2006/relationships/theme" Target="../theme/theme2.xml"/><Relationship Id="rId12" Type="http://schemas.openxmlformats.org/officeDocument/2006/relationships/slideLayout" Target="../slideLayouts/slideLayout25.xml"/><Relationship Id="rId34" Type="http://schemas.openxmlformats.org/officeDocument/2006/relationships/slideLayout" Target="../slideLayouts/slideLayout47.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16"/>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2"/>
              </a:buClr>
              <a:buSzPts val="3500"/>
              <a:buFont typeface="Open Sans SemiBold"/>
              <a:buNone/>
              <a:defRPr b="0" i="0" sz="3500" u="none" cap="none" strike="noStrike">
                <a:solidFill>
                  <a:schemeClr val="dk2"/>
                </a:solidFill>
                <a:latin typeface="Open Sans SemiBold"/>
                <a:ea typeface="Open Sans SemiBold"/>
                <a:cs typeface="Open Sans SemiBold"/>
                <a:sym typeface="Open Sans SemiBold"/>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68" name="Google Shape;68;p16"/>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1">
            <a:alphaModFix/>
          </a:blip>
          <a:srcRect b="0" l="0" r="0" t="0"/>
          <a:stretch/>
        </p:blipFill>
        <p:spPr>
          <a:xfrm>
            <a:off x="9528819" y="6815011"/>
            <a:ext cx="821620" cy="282353"/>
          </a:xfrm>
          <a:prstGeom prst="rect">
            <a:avLst/>
          </a:prstGeom>
          <a:noFill/>
          <a:ln>
            <a:noFill/>
          </a:ln>
        </p:spPr>
      </p:pic>
      <p:sp>
        <p:nvSpPr>
          <p:cNvPr id="70" name="Google Shape;70;p16"/>
          <p:cNvSpPr txBox="1"/>
          <p:nvPr>
            <p:ph idx="1" type="body"/>
          </p:nvPr>
        </p:nvSpPr>
        <p:spPr>
          <a:xfrm>
            <a:off x="390318" y="2107724"/>
            <a:ext cx="9960000" cy="4356900"/>
          </a:xfrm>
          <a:prstGeom prst="rect">
            <a:avLst/>
          </a:prstGeom>
          <a:noFill/>
          <a:ln>
            <a:noFill/>
          </a:ln>
        </p:spPr>
        <p:txBody>
          <a:bodyPr anchorCtr="0" anchor="t" bIns="0" lIns="0" spcFirstLastPara="1" rIns="0" wrap="square" tIns="0">
            <a:noAutofit/>
          </a:bodyPr>
          <a:lstStyle>
            <a:lvl1pPr indent="-228600" lvl="0" marL="45720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indent="-228600" lvl="1" marL="914400"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indent="-228600" lvl="2" marL="1371600"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indent="-311150" lvl="3" marL="1828800"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indent="-304800" lvl="4" marL="2286000"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indent="-330200" lvl="5" marL="2743200"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indent="-304800" lvl="6" marL="3200400"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indent="-330200" lvl="7" marL="36576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indent="-330200" lvl="8" marL="41148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385">
          <p15:clr>
            <a:srgbClr val="F26B43"/>
          </p15:clr>
        </p15:guide>
        <p15:guide id="2" pos="3184">
          <p15:clr>
            <a:srgbClr val="F26B43"/>
          </p15:clr>
        </p15:guide>
        <p15:guide id="3" pos="3584">
          <p15:clr>
            <a:srgbClr val="F26B43"/>
          </p15:clr>
        </p15:guide>
        <p15:guide id="4" pos="2405">
          <p15:clr>
            <a:srgbClr val="F26B43"/>
          </p15:clr>
        </p15:guide>
        <p15:guide id="5" pos="2205">
          <p15:clr>
            <a:srgbClr val="F26B43"/>
          </p15:clr>
        </p15:guide>
        <p15:guide id="6" pos="4542">
          <p15:clr>
            <a:srgbClr val="F26B43"/>
          </p15:clr>
        </p15:guide>
        <p15:guide id="7" pos="4363">
          <p15:clr>
            <a:srgbClr val="F26B43"/>
          </p15:clr>
        </p15:guide>
        <p15:guide id="8" pos="246">
          <p15:clr>
            <a:srgbClr val="F26B43"/>
          </p15:clr>
        </p15:guide>
        <p15:guide id="9" pos="6522">
          <p15:clr>
            <a:srgbClr val="F26B43"/>
          </p15:clr>
        </p15:guide>
        <p15:guide id="10" orient="horz" pos="1054">
          <p15:clr>
            <a:srgbClr val="F26B43"/>
          </p15:clr>
        </p15:guide>
        <p15:guide id="11" orient="horz" pos="480">
          <p15:clr>
            <a:srgbClr val="F26B43"/>
          </p15:clr>
        </p15:guide>
        <p15:guide id="12" orient="horz" pos="1503">
          <p15:clr>
            <a:srgbClr val="F26B43"/>
          </p15:clr>
        </p15:guide>
        <p15:guide id="13" orient="horz" pos="4072">
          <p15:clr>
            <a:srgbClr val="F26B43"/>
          </p15:clr>
        </p15:guide>
        <p15:guide id="14" orient="horz" pos="4472">
          <p15:clr>
            <a:srgbClr val="F26B43"/>
          </p15:clr>
        </p15:guide>
        <p15:guide id="15" orient="horz" pos="4247">
          <p15:clr>
            <a:srgbClr val="F26B43"/>
          </p15:clr>
        </p15:guide>
        <p15:guide id="16" orient="horz" pos="855">
          <p15:clr>
            <a:srgbClr val="F26B43"/>
          </p15:clr>
        </p15:guide>
        <p15:guide id="17" orient="horz" pos="106">
          <p15:clr>
            <a:srgbClr val="F26B43"/>
          </p15:clr>
        </p15:guide>
        <p15:guide id="18" orient="horz" pos="13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entrepreneurhandbook.co.uk/quantitative-research/"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0"/>
          <p:cNvSpPr txBox="1"/>
          <p:nvPr>
            <p:ph type="title"/>
          </p:nvPr>
        </p:nvSpPr>
        <p:spPr>
          <a:xfrm>
            <a:off x="337950" y="282175"/>
            <a:ext cx="9935700" cy="7509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solidFill>
                  <a:schemeClr val="dk1"/>
                </a:solidFill>
                <a:latin typeface="Open Sans Light"/>
                <a:ea typeface="Open Sans Light"/>
                <a:cs typeface="Open Sans Light"/>
                <a:sym typeface="Open Sans Light"/>
              </a:rPr>
              <a:t>I want to gather a broad picture of the audiences we could serve</a:t>
            </a:r>
            <a:br>
              <a:rPr lang="en" sz="1200">
                <a:solidFill>
                  <a:schemeClr val="dk1"/>
                </a:solidFill>
                <a:latin typeface="Open Sans Light"/>
                <a:ea typeface="Open Sans Light"/>
                <a:cs typeface="Open Sans Light"/>
                <a:sym typeface="Open Sans Light"/>
              </a:rPr>
            </a:br>
            <a:r>
              <a:rPr lang="en" sz="1200">
                <a:solidFill>
                  <a:schemeClr val="dk1"/>
                </a:solidFill>
                <a:latin typeface="Open Sans Light"/>
                <a:ea typeface="Open Sans Light"/>
                <a:cs typeface="Open Sans Light"/>
                <a:sym typeface="Open Sans Light"/>
              </a:rPr>
              <a:t>To identify common patterns in attitudes and behaviours</a:t>
            </a:r>
            <a:endParaRPr sz="1200">
              <a:solidFill>
                <a:schemeClr val="dk1"/>
              </a:solidFill>
              <a:latin typeface="Open Sans Light"/>
              <a:ea typeface="Open Sans Light"/>
              <a:cs typeface="Open Sans Light"/>
              <a:sym typeface="Open Sans Light"/>
            </a:endParaRPr>
          </a:p>
        </p:txBody>
      </p:sp>
      <p:sp>
        <p:nvSpPr>
          <p:cNvPr id="280" name="Google Shape;280;p50"/>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0"/>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AUDIENCE SURVEYS</a:t>
            </a:r>
            <a:endParaRPr sz="2300">
              <a:solidFill>
                <a:srgbClr val="319704"/>
              </a:solidFill>
              <a:latin typeface="Open Sans Medium"/>
              <a:ea typeface="Open Sans Medium"/>
              <a:cs typeface="Open Sans Medium"/>
              <a:sym typeface="Open Sans Medium"/>
            </a:endParaRPr>
          </a:p>
        </p:txBody>
      </p:sp>
      <p:sp>
        <p:nvSpPr>
          <p:cNvPr id="282" name="Google Shape;282;p50"/>
          <p:cNvSpPr txBox="1"/>
          <p:nvPr/>
        </p:nvSpPr>
        <p:spPr>
          <a:xfrm>
            <a:off x="338225" y="1402175"/>
            <a:ext cx="43356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A quantitative survey sent to a large sample of customers (typically 500-3000) who are representative of the customers you could serve through this project.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The survey aims to bring numerical data-points to specific questions around audience behaviours, attitudes and preferences.</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When you’re trying to identify broad patterns across your audience. When you want to understand audience segments and any differences amongst them. When want to identify the highest potential segment to target</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Learn More</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br>
              <a:rPr lang="en" sz="1200">
                <a:solidFill>
                  <a:srgbClr val="449222"/>
                </a:solidFill>
                <a:latin typeface="Open Sans Medium"/>
                <a:ea typeface="Open Sans Medium"/>
                <a:cs typeface="Open Sans Medium"/>
                <a:sym typeface="Open Sans Medium"/>
              </a:rPr>
            </a:br>
            <a:r>
              <a:rPr lang="en" sz="1200">
                <a:solidFill>
                  <a:srgbClr val="449222"/>
                </a:solidFill>
                <a:latin typeface="Open Sans Medium"/>
                <a:ea typeface="Open Sans Medium"/>
                <a:cs typeface="Open Sans Medium"/>
                <a:sym typeface="Open Sans Medium"/>
              </a:rPr>
              <a:t>READ </a:t>
            </a:r>
            <a:r>
              <a:rPr lang="en" sz="1200" u="sng">
                <a:solidFill>
                  <a:srgbClr val="449222"/>
                </a:solidFill>
                <a:latin typeface="Open Sans Medium"/>
                <a:ea typeface="Open Sans Medium"/>
                <a:cs typeface="Open Sans Medium"/>
                <a:sym typeface="Open Sans Medium"/>
                <a:hlinkClick r:id="rId3">
                  <a:extLst>
                    <a:ext uri="{A12FA001-AC4F-418D-AE19-62706E023703}">
                      <ahyp:hlinkClr val="tx"/>
                    </a:ext>
                  </a:extLst>
                </a:hlinkClick>
              </a:rPr>
              <a:t>principles of quantitative research</a:t>
            </a:r>
            <a:endParaRPr sz="1200">
              <a:solidFill>
                <a:srgbClr val="449222"/>
              </a:solidFill>
              <a:latin typeface="Open Sans Medium"/>
              <a:ea typeface="Open Sans Medium"/>
              <a:cs typeface="Open Sans Medium"/>
              <a:sym typeface="Open Sans Medium"/>
            </a:endParaRPr>
          </a:p>
          <a:p>
            <a:pPr indent="0" lvl="0" marL="0" rtl="0" algn="l">
              <a:spcBef>
                <a:spcPts val="0"/>
              </a:spcBef>
              <a:spcAft>
                <a:spcPts val="0"/>
              </a:spcAft>
              <a:buNone/>
            </a:pPr>
            <a:r>
              <a:t/>
            </a:r>
            <a:endParaRPr sz="1200">
              <a:solidFill>
                <a:srgbClr val="449222"/>
              </a:solidFill>
              <a:latin typeface="Open Sans Medium"/>
              <a:ea typeface="Open Sans Medium"/>
              <a:cs typeface="Open Sans Medium"/>
              <a:sym typeface="Open Sans Medium"/>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cxnSp>
        <p:nvCxnSpPr>
          <p:cNvPr id="283" name="Google Shape;283;p50"/>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284" name="Google Shape;284;p50"/>
          <p:cNvSpPr txBox="1"/>
          <p:nvPr/>
        </p:nvSpPr>
        <p:spPr>
          <a:xfrm>
            <a:off x="5207850" y="1402175"/>
            <a:ext cx="5065800" cy="336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highlight>
                  <a:schemeClr val="lt1"/>
                </a:highlight>
                <a:latin typeface="Open Sans"/>
                <a:ea typeface="Open Sans"/>
                <a:cs typeface="Open Sans"/>
                <a:sym typeface="Open Sans"/>
              </a:rPr>
              <a:t>The framework covers three areas</a:t>
            </a:r>
            <a:endParaRPr b="1" sz="12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200"/>
              </a:spcBef>
              <a:spcAft>
                <a:spcPts val="0"/>
              </a:spcAft>
              <a:buNone/>
            </a:pPr>
            <a:r>
              <a:rPr lang="en" sz="1200">
                <a:solidFill>
                  <a:schemeClr val="dk1"/>
                </a:solidFill>
                <a:highlight>
                  <a:srgbClr val="FFFFFF"/>
                </a:highlight>
                <a:latin typeface="Open Sans Light"/>
                <a:ea typeface="Open Sans Light"/>
                <a:cs typeface="Open Sans Light"/>
                <a:sym typeface="Open Sans Light"/>
              </a:rPr>
              <a:t>There are numerous ways to design a quant survey, but they typically include three types of question.</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2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20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Demographic </a:t>
            </a:r>
            <a:r>
              <a:rPr lang="en" sz="1200">
                <a:solidFill>
                  <a:schemeClr val="dk1"/>
                </a:solidFill>
                <a:highlight>
                  <a:srgbClr val="FFFFFF"/>
                </a:highlight>
                <a:latin typeface="Open Sans Light"/>
                <a:ea typeface="Open Sans Light"/>
                <a:cs typeface="Open Sans Light"/>
                <a:sym typeface="Open Sans Light"/>
              </a:rPr>
              <a:t>questions are factual questions about the person’s background. They are designed to create profiles of each individual, which can be used later to observe patterns and connections amongst similar groups </a:t>
            </a:r>
            <a:endParaRPr sz="1200">
              <a:solidFill>
                <a:schemeClr val="dk1"/>
              </a:solidFill>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Behavioural</a:t>
            </a:r>
            <a:r>
              <a:rPr lang="en" sz="1200">
                <a:solidFill>
                  <a:schemeClr val="dk1"/>
                </a:solidFill>
                <a:highlight>
                  <a:srgbClr val="FFFFFF"/>
                </a:highlight>
                <a:latin typeface="Open Sans Light"/>
                <a:ea typeface="Open Sans Light"/>
                <a:cs typeface="Open Sans Light"/>
                <a:sym typeface="Open Sans Light"/>
              </a:rPr>
              <a:t> questions are specific questions about the individual’s current behaviours. They are designed to build a picture of what the market currently looks like.</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1200"/>
              </a:spcAft>
              <a:buNone/>
            </a:pPr>
            <a:r>
              <a:rPr b="1" lang="en" sz="1200">
                <a:solidFill>
                  <a:schemeClr val="dk1"/>
                </a:solidFill>
                <a:highlight>
                  <a:srgbClr val="FFFFFF"/>
                </a:highlight>
                <a:latin typeface="Open Sans"/>
                <a:ea typeface="Open Sans"/>
                <a:cs typeface="Open Sans"/>
                <a:sym typeface="Open Sans"/>
              </a:rPr>
              <a:t>Attitudinal </a:t>
            </a:r>
            <a:r>
              <a:rPr lang="en" sz="1200">
                <a:solidFill>
                  <a:schemeClr val="dk1"/>
                </a:solidFill>
                <a:highlight>
                  <a:srgbClr val="FFFFFF"/>
                </a:highlight>
                <a:latin typeface="Open Sans Light"/>
                <a:ea typeface="Open Sans Light"/>
                <a:cs typeface="Open Sans Light"/>
                <a:sym typeface="Open Sans Light"/>
              </a:rPr>
              <a:t>questions are subjective questions about the individual’s preferences, opinions, needs and frustrations. They are used to identify common needs and pain-points that can be targeted in the future.</a:t>
            </a:r>
            <a:endParaRPr sz="1200">
              <a:solidFill>
                <a:schemeClr val="dk1"/>
              </a:solidFill>
              <a:highlight>
                <a:srgbClr val="FFFFFF"/>
              </a:highlight>
              <a:latin typeface="Open Sans Light"/>
              <a:ea typeface="Open Sans Light"/>
              <a:cs typeface="Open Sans Light"/>
              <a:sym typeface="Open Sans Light"/>
            </a:endParaRPr>
          </a:p>
        </p:txBody>
      </p:sp>
      <p:pic>
        <p:nvPicPr>
          <p:cNvPr id="285" name="Google Shape;285;p50"/>
          <p:cNvPicPr preferRelativeResize="0"/>
          <p:nvPr/>
        </p:nvPicPr>
        <p:blipFill>
          <a:blip r:embed="rId4">
            <a:alphaModFix/>
          </a:blip>
          <a:stretch>
            <a:fillRect/>
          </a:stretch>
        </p:blipFill>
        <p:spPr>
          <a:xfrm>
            <a:off x="5303625" y="4903525"/>
            <a:ext cx="4081740" cy="2471125"/>
          </a:xfrm>
          <a:prstGeom prst="rect">
            <a:avLst/>
          </a:prstGeom>
          <a:noFill/>
          <a:ln cap="flat" cmpd="sng" w="9525">
            <a:solidFill>
              <a:srgbClr val="6AA84F"/>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9" name="Shape 289"/>
        <p:cNvGrpSpPr/>
        <p:nvPr/>
      </p:nvGrpSpPr>
      <p:grpSpPr>
        <a:xfrm>
          <a:off x="0" y="0"/>
          <a:ext cx="0" cy="0"/>
          <a:chOff x="0" y="0"/>
          <a:chExt cx="0" cy="0"/>
        </a:xfrm>
      </p:grpSpPr>
      <p:sp>
        <p:nvSpPr>
          <p:cNvPr id="290" name="Google Shape;290;p51"/>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1"/>
          <p:cNvSpPr txBox="1"/>
          <p:nvPr/>
        </p:nvSpPr>
        <p:spPr>
          <a:xfrm>
            <a:off x="338225" y="1402175"/>
            <a:ext cx="7770300" cy="477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There are numerous ways to design a quant survey, but they typically include three types of question.</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Demographic questions </a:t>
            </a:r>
            <a:r>
              <a:rPr lang="en" sz="1700">
                <a:solidFill>
                  <a:schemeClr val="dk1"/>
                </a:solidFill>
                <a:highlight>
                  <a:schemeClr val="lt1"/>
                </a:highlight>
                <a:latin typeface="Open Sans Light"/>
                <a:ea typeface="Open Sans Light"/>
                <a:cs typeface="Open Sans Light"/>
                <a:sym typeface="Open Sans Light"/>
              </a:rPr>
              <a:t>are factual questions about the person’s background. They are designed to create profiles of each individual, which can be used later to observe patterns and connections amongst similar groups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Behavioural questions a</a:t>
            </a:r>
            <a:r>
              <a:rPr lang="en" sz="1700">
                <a:solidFill>
                  <a:schemeClr val="dk1"/>
                </a:solidFill>
                <a:highlight>
                  <a:schemeClr val="lt1"/>
                </a:highlight>
                <a:latin typeface="Open Sans Light"/>
                <a:ea typeface="Open Sans Light"/>
                <a:cs typeface="Open Sans Light"/>
                <a:sym typeface="Open Sans Light"/>
              </a:rPr>
              <a:t>re specific questions about the individual’s current behaviours. They are designed to build a picture of what the market currently looks like.</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120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Attitudinal questions</a:t>
            </a:r>
            <a:r>
              <a:rPr lang="en" sz="1700">
                <a:solidFill>
                  <a:schemeClr val="dk1"/>
                </a:solidFill>
                <a:highlight>
                  <a:schemeClr val="lt1"/>
                </a:highlight>
                <a:latin typeface="Open Sans Light"/>
                <a:ea typeface="Open Sans Light"/>
                <a:cs typeface="Open Sans Light"/>
                <a:sym typeface="Open Sans Light"/>
              </a:rPr>
              <a:t> are subjective questions about the individual’s preferences, opinions, needs and frustrations. They are used to identify common needs and pain-points that can be targeted in the future.</a:t>
            </a:r>
            <a:endParaRPr sz="1700">
              <a:solidFill>
                <a:schemeClr val="dk1"/>
              </a:solidFill>
              <a:highlight>
                <a:schemeClr val="lt1"/>
              </a:highlight>
              <a:latin typeface="Open Sans Light"/>
              <a:ea typeface="Open Sans Light"/>
              <a:cs typeface="Open Sans Light"/>
              <a:sym typeface="Open Sans Light"/>
            </a:endParaRPr>
          </a:p>
        </p:txBody>
      </p:sp>
      <p:sp>
        <p:nvSpPr>
          <p:cNvPr id="292" name="Google Shape;292;p51"/>
          <p:cNvSpPr txBox="1"/>
          <p:nvPr>
            <p:ph type="title"/>
          </p:nvPr>
        </p:nvSpPr>
        <p:spPr>
          <a:xfrm>
            <a:off x="262049" y="193200"/>
            <a:ext cx="61668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293" name="Google Shape;293;p51"/>
          <p:cNvCxnSpPr/>
          <p:nvPr/>
        </p:nvCxnSpPr>
        <p:spPr>
          <a:xfrm flipH="1">
            <a:off x="5917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294" name="Google Shape;294;p51"/>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AUDIENCE SURVEYS</a:t>
            </a:r>
            <a:endParaRPr sz="2300">
              <a:solidFill>
                <a:srgbClr val="319704"/>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2"/>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2"/>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AUDIENCE SURVEYS</a:t>
            </a:r>
            <a:endParaRPr sz="2300">
              <a:solidFill>
                <a:srgbClr val="319704"/>
              </a:solidFill>
              <a:latin typeface="Open Sans Medium"/>
              <a:ea typeface="Open Sans Medium"/>
              <a:cs typeface="Open Sans Medium"/>
              <a:sym typeface="Open Sans Medium"/>
            </a:endParaRPr>
          </a:p>
        </p:txBody>
      </p:sp>
      <p:cxnSp>
        <p:nvCxnSpPr>
          <p:cNvPr id="301" name="Google Shape;301;p52"/>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302" name="Google Shape;302;p52"/>
          <p:cNvSpPr txBox="1"/>
          <p:nvPr/>
        </p:nvSpPr>
        <p:spPr>
          <a:xfrm>
            <a:off x="338225" y="1402175"/>
            <a:ext cx="7770300" cy="61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Connect with a quant research agency. Most agencies will have their own database and survey platform. They are also generally quite hands on in helping to design the survey and write questionnaires in the right way.</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2</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Send a survey brief to agency using the template</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3</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Work with the agency to design the survey and questionnaire. Consider the sample size required, who to screen in and out and what insights you are looking for. </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a:t>
            </a:r>
            <a:r>
              <a:rPr b="1" lang="en" sz="1200">
                <a:solidFill>
                  <a:srgbClr val="449222"/>
                </a:solidFill>
                <a:highlight>
                  <a:schemeClr val="lt1"/>
                </a:highlight>
                <a:latin typeface="Open Sans"/>
                <a:ea typeface="Open Sans"/>
                <a:cs typeface="Open Sans"/>
                <a:sym typeface="Open Sans"/>
              </a:rPr>
              <a:t>4</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Survey goes live. The questionnaire is sent to the database. People who did not fit the desired demographic profiles will be screened out. The survey is live until a representative sample of responses is reached. This could take between a few hours to a couple of days. </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a:t>
            </a:r>
            <a:r>
              <a:rPr b="1" lang="en" sz="1200">
                <a:solidFill>
                  <a:srgbClr val="449222"/>
                </a:solidFill>
                <a:highlight>
                  <a:schemeClr val="lt1"/>
                </a:highlight>
                <a:latin typeface="Open Sans"/>
                <a:ea typeface="Open Sans"/>
                <a:cs typeface="Open Sans"/>
                <a:sym typeface="Open Sans"/>
              </a:rPr>
              <a:t>5</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Analyse data and identify insights. Most agencies will offer data analysis and insight as part of their service. Depending on project budget, complexity and expertise, you may decide to handle some of this in-house.</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Clr>
                <a:schemeClr val="dk1"/>
              </a:buClr>
              <a:buSzPts val="1100"/>
              <a:buFont typeface="Arial"/>
              <a:buNone/>
            </a:pPr>
            <a:r>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1100"/>
              </a:spcBef>
              <a:spcAft>
                <a:spcPts val="0"/>
              </a:spcAft>
              <a:buNone/>
            </a:pPr>
            <a:r>
              <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b="1" sz="1300">
              <a:solidFill>
                <a:srgbClr val="449222"/>
              </a:solidFill>
              <a:highlight>
                <a:srgbClr val="FFFFFF"/>
              </a:highlight>
            </a:endParaRPr>
          </a:p>
        </p:txBody>
      </p:sp>
      <p:sp>
        <p:nvSpPr>
          <p:cNvPr id="303" name="Google Shape;303;p52"/>
          <p:cNvSpPr txBox="1"/>
          <p:nvPr/>
        </p:nvSpPr>
        <p:spPr>
          <a:xfrm>
            <a:off x="262049" y="193200"/>
            <a:ext cx="5702100" cy="840000"/>
          </a:xfrm>
          <a:prstGeom prst="rect">
            <a:avLst/>
          </a:prstGeom>
          <a:noFill/>
          <a:ln>
            <a:noFill/>
          </a:ln>
        </p:spPr>
        <p:txBody>
          <a:bodyPr anchorCtr="0" anchor="t" bIns="116325" lIns="116325" spcFirstLastPara="1" rIns="116325" wrap="square" tIns="116325">
            <a:noAutofit/>
          </a:bodyPr>
          <a:lstStyle/>
          <a:p>
            <a:pPr indent="0" lvl="0" marL="0" rtl="0" algn="l">
              <a:spcBef>
                <a:spcPts val="0"/>
              </a:spcBef>
              <a:spcAft>
                <a:spcPts val="0"/>
              </a:spcAft>
              <a:buNone/>
            </a:pPr>
            <a:r>
              <a:rPr lang="en" sz="2400">
                <a:solidFill>
                  <a:srgbClr val="000000"/>
                </a:solidFill>
                <a:latin typeface="Open Sans Light"/>
                <a:ea typeface="Open Sans Light"/>
                <a:cs typeface="Open Sans Light"/>
                <a:sym typeface="Open Sans Light"/>
              </a:rPr>
              <a:t>HOW TO USE IT</a:t>
            </a:r>
            <a:endParaRPr sz="2400">
              <a:solidFill>
                <a:srgbClr val="000000"/>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3"/>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310" name="Google Shape;310;p53"/>
          <p:cNvSpPr txBox="1"/>
          <p:nvPr/>
        </p:nvSpPr>
        <p:spPr>
          <a:xfrm>
            <a:off x="194960" y="25080"/>
            <a:ext cx="6003600" cy="7092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AUDIENCE SURVEYS - AGENCY BRIEF</a:t>
            </a:r>
            <a:endParaRPr sz="2200">
              <a:solidFill>
                <a:srgbClr val="FFFFFF"/>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FFFFFF"/>
                </a:solidFill>
                <a:latin typeface="Open Sans Light"/>
                <a:ea typeface="Open Sans Light"/>
                <a:cs typeface="Open Sans Light"/>
                <a:sym typeface="Open Sans Light"/>
              </a:rPr>
              <a:t>Use the questions below to brief quant research agencies and design quant survey</a:t>
            </a:r>
            <a:endParaRPr sz="1100">
              <a:solidFill>
                <a:srgbClr val="FFFFFF"/>
              </a:solidFill>
              <a:latin typeface="Open Sans Light"/>
              <a:ea typeface="Open Sans Light"/>
              <a:cs typeface="Open Sans Light"/>
              <a:sym typeface="Open Sans Light"/>
            </a:endParaRPr>
          </a:p>
        </p:txBody>
      </p:sp>
      <p:sp>
        <p:nvSpPr>
          <p:cNvPr id="311" name="Google Shape;311;p53"/>
          <p:cNvSpPr/>
          <p:nvPr/>
        </p:nvSpPr>
        <p:spPr>
          <a:xfrm>
            <a:off x="302100" y="1063279"/>
            <a:ext cx="3052200" cy="372300"/>
          </a:xfrm>
          <a:prstGeom prst="rect">
            <a:avLst/>
          </a:prstGeom>
          <a:solidFill>
            <a:srgbClr val="EFEFEF"/>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200">
                <a:solidFill>
                  <a:srgbClr val="434343"/>
                </a:solidFill>
                <a:latin typeface="Open Sans SemiBold"/>
                <a:ea typeface="Open Sans SemiBold"/>
                <a:cs typeface="Open Sans SemiBold"/>
                <a:sym typeface="Open Sans SemiBold"/>
              </a:rPr>
              <a:t>1. Who is the audience?</a:t>
            </a:r>
            <a:endParaRPr sz="12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b="1" lang="en" sz="1100">
                <a:solidFill>
                  <a:srgbClr val="434343"/>
                </a:solidFill>
                <a:latin typeface="Open Sans"/>
                <a:ea typeface="Open Sans"/>
                <a:cs typeface="Open Sans"/>
                <a:sym typeface="Open Sans"/>
              </a:rPr>
              <a:t>Profile</a:t>
            </a:r>
            <a:endParaRPr b="1" sz="1100">
              <a:solidFill>
                <a:srgbClr val="434343"/>
              </a:solidFill>
              <a:latin typeface="Open Sans"/>
              <a:ea typeface="Open Sans"/>
              <a:cs typeface="Open Sans"/>
              <a:sym typeface="Open Sans"/>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Who do we want to respond?</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(If individuals - Age, location, profession, interests, education, family)</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(If businesses - size, sector, revenue, no of employees, age, growth)</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b="1" lang="en" sz="1100">
                <a:solidFill>
                  <a:srgbClr val="434343"/>
                </a:solidFill>
                <a:latin typeface="Open Sans"/>
                <a:ea typeface="Open Sans"/>
                <a:cs typeface="Open Sans"/>
                <a:sym typeface="Open Sans"/>
              </a:rPr>
              <a:t>Sample</a:t>
            </a:r>
            <a:endParaRPr b="1" sz="1100">
              <a:solidFill>
                <a:srgbClr val="434343"/>
              </a:solidFill>
              <a:latin typeface="Open Sans"/>
              <a:ea typeface="Open Sans"/>
              <a:cs typeface="Open Sans"/>
              <a:sym typeface="Open Sans"/>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How many respondents do we need to be confident with our insights?</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Do we want an even spread or do we want to weight certain segments?</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p:txBody>
      </p:sp>
      <p:sp>
        <p:nvSpPr>
          <p:cNvPr id="312" name="Google Shape;312;p53"/>
          <p:cNvSpPr/>
          <p:nvPr/>
        </p:nvSpPr>
        <p:spPr>
          <a:xfrm>
            <a:off x="3811350" y="1063229"/>
            <a:ext cx="3052200" cy="372300"/>
          </a:xfrm>
          <a:prstGeom prst="rect">
            <a:avLst/>
          </a:prstGeom>
          <a:solidFill>
            <a:srgbClr val="EFEFEF"/>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200">
                <a:solidFill>
                  <a:srgbClr val="434343"/>
                </a:solidFill>
                <a:latin typeface="Open Sans SemiBold"/>
                <a:ea typeface="Open Sans SemiBold"/>
                <a:cs typeface="Open Sans SemiBold"/>
                <a:sym typeface="Open Sans SemiBold"/>
              </a:rPr>
              <a:t>2. What do we want to learn?</a:t>
            </a:r>
            <a:endParaRPr sz="12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100">
              <a:latin typeface="Open Sans Light"/>
              <a:ea typeface="Open Sans Light"/>
              <a:cs typeface="Open Sans Light"/>
              <a:sym typeface="Open Sans Light"/>
            </a:endParaRPr>
          </a:p>
          <a:p>
            <a:pPr indent="0" lvl="0" marL="0" rtl="0" algn="l">
              <a:spcBef>
                <a:spcPts val="0"/>
              </a:spcBef>
              <a:spcAft>
                <a:spcPts val="0"/>
              </a:spcAft>
              <a:buNone/>
            </a:pPr>
            <a:r>
              <a:t/>
            </a:r>
            <a:endParaRPr sz="1100">
              <a:latin typeface="Open Sans Light"/>
              <a:ea typeface="Open Sans Light"/>
              <a:cs typeface="Open Sans Light"/>
              <a:sym typeface="Open Sans Light"/>
            </a:endParaRPr>
          </a:p>
          <a:p>
            <a:pPr indent="0" lvl="0" marL="0" rtl="0" algn="l">
              <a:spcBef>
                <a:spcPts val="0"/>
              </a:spcBef>
              <a:spcAft>
                <a:spcPts val="0"/>
              </a:spcAft>
              <a:buNone/>
            </a:pPr>
            <a:r>
              <a:rPr b="1" lang="en" sz="1100">
                <a:solidFill>
                  <a:srgbClr val="434343"/>
                </a:solidFill>
                <a:latin typeface="Open Sans"/>
                <a:ea typeface="Open Sans"/>
                <a:cs typeface="Open Sans"/>
                <a:sym typeface="Open Sans"/>
              </a:rPr>
              <a:t>Behaviours (facts)</a:t>
            </a:r>
            <a:endParaRPr b="1" sz="11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1100">
              <a:solidFill>
                <a:srgbClr val="434343"/>
              </a:solidFill>
              <a:latin typeface="Open Sans"/>
              <a:ea typeface="Open Sans"/>
              <a:cs typeface="Open Sans"/>
              <a:sym typeface="Open Sans"/>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E.g.</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What are they currently doing?</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How often?</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Through what channels</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b="1" sz="11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1100">
              <a:solidFill>
                <a:srgbClr val="434343"/>
              </a:solidFill>
              <a:latin typeface="Open Sans"/>
              <a:ea typeface="Open Sans"/>
              <a:cs typeface="Open Sans"/>
              <a:sym typeface="Open Sans"/>
            </a:endParaRPr>
          </a:p>
          <a:p>
            <a:pPr indent="0" lvl="0" marL="0" rtl="0" algn="l">
              <a:spcBef>
                <a:spcPts val="0"/>
              </a:spcBef>
              <a:spcAft>
                <a:spcPts val="0"/>
              </a:spcAft>
              <a:buNone/>
            </a:pPr>
            <a:r>
              <a:rPr b="1" lang="en" sz="1100">
                <a:solidFill>
                  <a:srgbClr val="434343"/>
                </a:solidFill>
                <a:latin typeface="Open Sans"/>
                <a:ea typeface="Open Sans"/>
                <a:cs typeface="Open Sans"/>
                <a:sym typeface="Open Sans"/>
              </a:rPr>
              <a:t>Attitudes (opinions)</a:t>
            </a:r>
            <a:endParaRPr b="1" sz="1100">
              <a:solidFill>
                <a:srgbClr val="434343"/>
              </a:solidFill>
              <a:latin typeface="Open Sans"/>
              <a:ea typeface="Open Sans"/>
              <a:cs typeface="Open Sans"/>
              <a:sym typeface="Open Sans"/>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E.g.</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How would they rate their experience (1-5)?</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What is their favourite parts?</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What is their least favourite part?</a:t>
            </a:r>
            <a:endParaRPr sz="1100">
              <a:solidFill>
                <a:srgbClr val="434343"/>
              </a:solidFill>
              <a:latin typeface="Open Sans Light"/>
              <a:ea typeface="Open Sans Light"/>
              <a:cs typeface="Open Sans Light"/>
              <a:sym typeface="Open Sans Light"/>
            </a:endParaRPr>
          </a:p>
          <a:p>
            <a:pPr indent="0" lvl="0" marL="0" rtl="0" algn="l">
              <a:spcBef>
                <a:spcPts val="0"/>
              </a:spcBef>
              <a:spcAft>
                <a:spcPts val="0"/>
              </a:spcAft>
              <a:buClr>
                <a:schemeClr val="dk1"/>
              </a:buClr>
              <a:buSzPts val="1100"/>
              <a:buFont typeface="Arial"/>
              <a:buNone/>
            </a:pPr>
            <a:r>
              <a:t/>
            </a:r>
            <a:endParaRPr sz="1100">
              <a:latin typeface="Open Sans Light"/>
              <a:ea typeface="Open Sans Light"/>
              <a:cs typeface="Open Sans Light"/>
              <a:sym typeface="Open Sans Light"/>
            </a:endParaRPr>
          </a:p>
        </p:txBody>
      </p:sp>
      <p:sp>
        <p:nvSpPr>
          <p:cNvPr id="313" name="Google Shape;313;p53"/>
          <p:cNvSpPr/>
          <p:nvPr/>
        </p:nvSpPr>
        <p:spPr>
          <a:xfrm>
            <a:off x="7320575" y="1063229"/>
            <a:ext cx="3052200" cy="372300"/>
          </a:xfrm>
          <a:prstGeom prst="rect">
            <a:avLst/>
          </a:prstGeom>
          <a:solidFill>
            <a:srgbClr val="EFEFEF"/>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200">
                <a:solidFill>
                  <a:srgbClr val="434343"/>
                </a:solidFill>
                <a:latin typeface="Open Sans SemiBold"/>
                <a:ea typeface="Open Sans SemiBold"/>
                <a:cs typeface="Open Sans SemiBold"/>
                <a:sym typeface="Open Sans SemiBold"/>
              </a:rPr>
              <a:t>3. What outputs do we need?</a:t>
            </a:r>
            <a:endParaRPr sz="12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434343"/>
                </a:solidFill>
                <a:latin typeface="Open Sans SemiBold"/>
                <a:ea typeface="Open Sans SemiBold"/>
                <a:cs typeface="Open Sans SemiBold"/>
                <a:sym typeface="Open Sans SemiBold"/>
              </a:rPr>
              <a:t>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E.g. audience segmentation, top-line insights, full database of responses</a:t>
            </a:r>
            <a:endParaRPr sz="1100">
              <a:latin typeface="Open Sans Light"/>
              <a:ea typeface="Open Sans Light"/>
              <a:cs typeface="Open Sans Light"/>
              <a:sym typeface="Open Sans Light"/>
            </a:endParaRPr>
          </a:p>
        </p:txBody>
      </p:sp>
      <p:sp>
        <p:nvSpPr>
          <p:cNvPr id="314" name="Google Shape;314;p53"/>
          <p:cNvSpPr/>
          <p:nvPr/>
        </p:nvSpPr>
        <p:spPr>
          <a:xfrm>
            <a:off x="335275" y="1659625"/>
            <a:ext cx="3018900" cy="2581800"/>
          </a:xfrm>
          <a:prstGeom prst="rect">
            <a:avLst/>
          </a:prstGeom>
          <a:solidFill>
            <a:srgbClr val="9E9E9E">
              <a:alpha val="0"/>
            </a:srgbClr>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3"/>
          <p:cNvSpPr/>
          <p:nvPr/>
        </p:nvSpPr>
        <p:spPr>
          <a:xfrm>
            <a:off x="318750" y="4495775"/>
            <a:ext cx="3018900" cy="2581800"/>
          </a:xfrm>
          <a:prstGeom prst="rect">
            <a:avLst/>
          </a:prstGeom>
          <a:solidFill>
            <a:srgbClr val="9E9E9E">
              <a:alpha val="0"/>
            </a:srgbClr>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3"/>
          <p:cNvSpPr/>
          <p:nvPr/>
        </p:nvSpPr>
        <p:spPr>
          <a:xfrm>
            <a:off x="3840475" y="1659625"/>
            <a:ext cx="3018900" cy="2581800"/>
          </a:xfrm>
          <a:prstGeom prst="rect">
            <a:avLst/>
          </a:prstGeom>
          <a:solidFill>
            <a:srgbClr val="9E9E9E">
              <a:alpha val="0"/>
            </a:srgbClr>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3"/>
          <p:cNvSpPr/>
          <p:nvPr/>
        </p:nvSpPr>
        <p:spPr>
          <a:xfrm>
            <a:off x="3823950" y="4495775"/>
            <a:ext cx="3018900" cy="2581800"/>
          </a:xfrm>
          <a:prstGeom prst="rect">
            <a:avLst/>
          </a:prstGeom>
          <a:solidFill>
            <a:srgbClr val="9E9E9E">
              <a:alpha val="0"/>
            </a:srgbClr>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3"/>
          <p:cNvSpPr/>
          <p:nvPr/>
        </p:nvSpPr>
        <p:spPr>
          <a:xfrm>
            <a:off x="7345675" y="1659625"/>
            <a:ext cx="3018900" cy="2581800"/>
          </a:xfrm>
          <a:prstGeom prst="rect">
            <a:avLst/>
          </a:prstGeom>
          <a:solidFill>
            <a:srgbClr val="9E9E9E">
              <a:alpha val="0"/>
            </a:srgbClr>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GI colours">
      <a:dk1>
        <a:srgbClr val="0D0D0D"/>
      </a:dk1>
      <a:lt1>
        <a:srgbClr val="FFFFFF"/>
      </a:lt1>
      <a:dk2>
        <a:srgbClr val="C00000"/>
      </a:dk2>
      <a:lt2>
        <a:srgbClr val="E7E6E6"/>
      </a:lt2>
      <a:accent1>
        <a:srgbClr val="0D0D0D"/>
      </a:accent1>
      <a:accent2>
        <a:srgbClr val="009FE3"/>
      </a:accent2>
      <a:accent3>
        <a:srgbClr val="C5D300"/>
      </a:accent3>
      <a:accent4>
        <a:srgbClr val="EA5B0C"/>
      </a:accent4>
      <a:accent5>
        <a:srgbClr val="669999"/>
      </a:accent5>
      <a:accent6>
        <a:srgbClr val="004D9D"/>
      </a:accent6>
      <a:hlink>
        <a:srgbClr val="0D0D0D"/>
      </a:hlink>
      <a:folHlink>
        <a:srgbClr val="86868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