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Lst>
  <p:sldSz cy="7543800" cx="10744200"/>
  <p:notesSz cx="6858000" cy="9144000"/>
  <p:embeddedFontLst>
    <p:embeddedFont>
      <p:font typeface="Open Sans SemiBold"/>
      <p:regular r:id="rId10"/>
      <p:bold r:id="rId11"/>
      <p:italic r:id="rId12"/>
      <p:boldItalic r:id="rId13"/>
    </p:embeddedFont>
    <p:embeddedFont>
      <p:font typeface="Open Sans Medium"/>
      <p:regular r:id="rId14"/>
      <p:bold r:id="rId15"/>
      <p:italic r:id="rId16"/>
      <p:boldItalic r:id="rId17"/>
    </p:embeddedFont>
    <p:embeddedFont>
      <p:font typeface="Open Sans Light"/>
      <p:regular r:id="rId18"/>
      <p:bold r:id="rId19"/>
      <p:italic r:id="rId20"/>
      <p:boldItalic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76">
          <p15:clr>
            <a:srgbClr val="A4A3A4"/>
          </p15:clr>
        </p15:guide>
        <p15:guide id="2" pos="33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76" orient="horz"/>
        <p:guide pos="338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Light-italic.fntdata"/><Relationship Id="rId22" Type="http://schemas.openxmlformats.org/officeDocument/2006/relationships/font" Target="fonts/OpenSans-regular.fntdata"/><Relationship Id="rId21" Type="http://schemas.openxmlformats.org/officeDocument/2006/relationships/font" Target="fonts/OpenSansLight-boldItalic.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OpenSansSemiBold-bold.fntdata"/><Relationship Id="rId10" Type="http://schemas.openxmlformats.org/officeDocument/2006/relationships/font" Target="fonts/OpenSansSemiBold-regular.fntdata"/><Relationship Id="rId13" Type="http://schemas.openxmlformats.org/officeDocument/2006/relationships/font" Target="fonts/OpenSansSemiBold-boldItalic.fntdata"/><Relationship Id="rId12" Type="http://schemas.openxmlformats.org/officeDocument/2006/relationships/font" Target="fonts/OpenSansSemiBold-italic.fntdata"/><Relationship Id="rId15" Type="http://schemas.openxmlformats.org/officeDocument/2006/relationships/font" Target="fonts/OpenSansMedium-bold.fntdata"/><Relationship Id="rId14" Type="http://schemas.openxmlformats.org/officeDocument/2006/relationships/font" Target="fonts/OpenSansMedium-regular.fntdata"/><Relationship Id="rId17" Type="http://schemas.openxmlformats.org/officeDocument/2006/relationships/font" Target="fonts/OpenSansMedium-boldItalic.fntdata"/><Relationship Id="rId16" Type="http://schemas.openxmlformats.org/officeDocument/2006/relationships/font" Target="fonts/OpenSansMedium-italic.fntdata"/><Relationship Id="rId19" Type="http://schemas.openxmlformats.org/officeDocument/2006/relationships/font" Target="fonts/OpenSansLight-bold.fntdata"/><Relationship Id="rId18" Type="http://schemas.openxmlformats.org/officeDocument/2006/relationships/font" Target="fonts/OpenSansLigh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084078c971_0_0: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084078c97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08785f0680_0_1003: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08785f0680_0_10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fb7fd96e12_0_757: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fb7fd96e12_0_7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08785f0680_0_1088:notes"/>
          <p:cNvSpPr/>
          <p:nvPr>
            <p:ph idx="2" type="sldImg"/>
          </p:nvPr>
        </p:nvSpPr>
        <p:spPr>
          <a:xfrm>
            <a:off x="1231323" y="1143000"/>
            <a:ext cx="4395300" cy="3086100"/>
          </a:xfrm>
          <a:custGeom>
            <a:rect b="b" l="l" r="r" t="t"/>
            <a:pathLst>
              <a:path extrusionOk="0" h="120000" w="120000">
                <a:moveTo>
                  <a:pt x="0" y="0"/>
                </a:moveTo>
                <a:lnTo>
                  <a:pt x="120000" y="0"/>
                </a:lnTo>
                <a:lnTo>
                  <a:pt x="120000" y="120000"/>
                </a:lnTo>
                <a:lnTo>
                  <a:pt x="0" y="120000"/>
                </a:lnTo>
                <a:close/>
              </a:path>
            </a:pathLst>
          </a:custGeom>
        </p:spPr>
      </p:sp>
      <p:sp>
        <p:nvSpPr>
          <p:cNvPr id="97" name="Google Shape;97;g108785f0680_0_108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190500" marR="190500" rtl="0" algn="l">
              <a:lnSpc>
                <a:spcPct val="120000"/>
              </a:lnSpc>
              <a:spcBef>
                <a:spcPts val="1400"/>
              </a:spcBef>
              <a:spcAft>
                <a:spcPts val="0"/>
              </a:spcAft>
              <a:buClr>
                <a:schemeClr val="dk1"/>
              </a:buClr>
              <a:buSzPts val="1100"/>
              <a:buFont typeface="Arial"/>
              <a:buNone/>
            </a:pPr>
            <a:r>
              <a:rPr b="1" lang="en" sz="1300">
                <a:solidFill>
                  <a:srgbClr val="FF0440"/>
                </a:solidFill>
                <a:highlight>
                  <a:srgbClr val="FFFFFF"/>
                </a:highlight>
                <a:latin typeface="Arial"/>
                <a:ea typeface="Arial"/>
                <a:cs typeface="Arial"/>
                <a:sym typeface="Arial"/>
              </a:rPr>
              <a:t>STEP 1</a:t>
            </a:r>
            <a:endParaRPr b="1" sz="1300">
              <a:solidFill>
                <a:srgbClr val="FF0440"/>
              </a:solidFill>
              <a:highlight>
                <a:srgbClr val="FFFFFF"/>
              </a:highlight>
              <a:latin typeface="Arial"/>
              <a:ea typeface="Arial"/>
              <a:cs typeface="Arial"/>
              <a:sym typeface="Arial"/>
            </a:endParaRPr>
          </a:p>
          <a:p>
            <a:pPr indent="0" lvl="0" marL="190500" marR="190500" rtl="0" algn="l">
              <a:lnSpc>
                <a:spcPct val="115000"/>
              </a:lnSpc>
              <a:spcBef>
                <a:spcPts val="400"/>
              </a:spcBef>
              <a:spcAft>
                <a:spcPts val="0"/>
              </a:spcAft>
              <a:buClr>
                <a:schemeClr val="dk1"/>
              </a:buClr>
              <a:buSzPts val="1100"/>
              <a:buFont typeface="Arial"/>
              <a:buNone/>
            </a:pPr>
            <a:r>
              <a:rPr lang="en">
                <a:highlight>
                  <a:srgbClr val="FFFFFF"/>
                </a:highlight>
                <a:latin typeface="Arial"/>
                <a:ea typeface="Arial"/>
                <a:cs typeface="Arial"/>
                <a:sym typeface="Arial"/>
              </a:rPr>
              <a:t>Review the updated persona(s), customer journey(s), and interview notes.</a:t>
            </a:r>
            <a:endParaRPr>
              <a:highlight>
                <a:srgbClr val="FFFFFF"/>
              </a:highlight>
              <a:latin typeface="Arial"/>
              <a:ea typeface="Arial"/>
              <a:cs typeface="Arial"/>
              <a:sym typeface="Arial"/>
            </a:endParaRPr>
          </a:p>
          <a:p>
            <a:pPr indent="0" lvl="0" marL="190500" marR="190500" rtl="0" algn="l">
              <a:lnSpc>
                <a:spcPct val="115000"/>
              </a:lnSpc>
              <a:spcBef>
                <a:spcPts val="1100"/>
              </a:spcBef>
              <a:spcAft>
                <a:spcPts val="0"/>
              </a:spcAft>
              <a:buClr>
                <a:schemeClr val="dk1"/>
              </a:buClr>
              <a:buSzPts val="1100"/>
              <a:buFont typeface="Arial"/>
              <a:buNone/>
            </a:pPr>
            <a:r>
              <a:rPr lang="en">
                <a:highlight>
                  <a:srgbClr val="FFFFFF"/>
                </a:highlight>
                <a:latin typeface="Arial"/>
                <a:ea typeface="Arial"/>
                <a:cs typeface="Arial"/>
                <a:sym typeface="Arial"/>
              </a:rPr>
              <a:t>(30 min)</a:t>
            </a:r>
            <a:endParaRPr>
              <a:highlight>
                <a:srgbClr val="FFFFFF"/>
              </a:highlight>
              <a:latin typeface="Arial"/>
              <a:ea typeface="Arial"/>
              <a:cs typeface="Arial"/>
              <a:sym typeface="Arial"/>
            </a:endParaRPr>
          </a:p>
          <a:p>
            <a:pPr indent="0" lvl="0" marL="190500" marR="190500" rtl="0" algn="l">
              <a:lnSpc>
                <a:spcPct val="120000"/>
              </a:lnSpc>
              <a:spcBef>
                <a:spcPts val="1400"/>
              </a:spcBef>
              <a:spcAft>
                <a:spcPts val="0"/>
              </a:spcAft>
              <a:buClr>
                <a:schemeClr val="dk1"/>
              </a:buClr>
              <a:buSzPts val="1100"/>
              <a:buFont typeface="Arial"/>
              <a:buNone/>
            </a:pPr>
            <a:r>
              <a:rPr b="1" lang="en" sz="1300">
                <a:solidFill>
                  <a:srgbClr val="FF0440"/>
                </a:solidFill>
                <a:highlight>
                  <a:srgbClr val="FFFFFF"/>
                </a:highlight>
                <a:latin typeface="Arial"/>
                <a:ea typeface="Arial"/>
                <a:cs typeface="Arial"/>
                <a:sym typeface="Arial"/>
              </a:rPr>
              <a:t>STEP 2</a:t>
            </a:r>
            <a:endParaRPr b="1" sz="1300">
              <a:solidFill>
                <a:srgbClr val="FF0440"/>
              </a:solidFill>
              <a:highlight>
                <a:srgbClr val="FFFFFF"/>
              </a:highlight>
              <a:latin typeface="Arial"/>
              <a:ea typeface="Arial"/>
              <a:cs typeface="Arial"/>
              <a:sym typeface="Arial"/>
            </a:endParaRPr>
          </a:p>
          <a:p>
            <a:pPr indent="0" lvl="0" marL="190500" marR="190500" rtl="0" algn="l">
              <a:lnSpc>
                <a:spcPct val="115000"/>
              </a:lnSpc>
              <a:spcBef>
                <a:spcPts val="400"/>
              </a:spcBef>
              <a:spcAft>
                <a:spcPts val="0"/>
              </a:spcAft>
              <a:buClr>
                <a:schemeClr val="dk1"/>
              </a:buClr>
              <a:buSzPts val="1100"/>
              <a:buFont typeface="Arial"/>
              <a:buNone/>
            </a:pPr>
            <a:r>
              <a:rPr lang="en">
                <a:highlight>
                  <a:srgbClr val="FFFFFF"/>
                </a:highlight>
                <a:latin typeface="Arial"/>
                <a:ea typeface="Arial"/>
                <a:cs typeface="Arial"/>
                <a:sym typeface="Arial"/>
              </a:rPr>
              <a:t>Individually write down multiple actions, subjects, and outcomes. (10 min)</a:t>
            </a:r>
            <a:endParaRPr>
              <a:highlight>
                <a:srgbClr val="FFFFFF"/>
              </a:highlight>
              <a:latin typeface="Arial"/>
              <a:ea typeface="Arial"/>
              <a:cs typeface="Arial"/>
              <a:sym typeface="Arial"/>
            </a:endParaRPr>
          </a:p>
          <a:p>
            <a:pPr indent="0" lvl="0" marL="190500" marR="190500" rtl="0" algn="l">
              <a:lnSpc>
                <a:spcPct val="120000"/>
              </a:lnSpc>
              <a:spcBef>
                <a:spcPts val="1400"/>
              </a:spcBef>
              <a:spcAft>
                <a:spcPts val="0"/>
              </a:spcAft>
              <a:buClr>
                <a:schemeClr val="dk1"/>
              </a:buClr>
              <a:buSzPts val="1100"/>
              <a:buFont typeface="Arial"/>
              <a:buNone/>
            </a:pPr>
            <a:r>
              <a:rPr b="1" lang="en" sz="1300">
                <a:solidFill>
                  <a:srgbClr val="FF0440"/>
                </a:solidFill>
                <a:highlight>
                  <a:srgbClr val="FFFFFF"/>
                </a:highlight>
                <a:latin typeface="Arial"/>
                <a:ea typeface="Arial"/>
                <a:cs typeface="Arial"/>
                <a:sym typeface="Arial"/>
              </a:rPr>
              <a:t>STEP 3</a:t>
            </a:r>
            <a:endParaRPr b="1" sz="1300">
              <a:solidFill>
                <a:srgbClr val="FF0440"/>
              </a:solidFill>
              <a:highlight>
                <a:srgbClr val="FFFFFF"/>
              </a:highlight>
              <a:latin typeface="Arial"/>
              <a:ea typeface="Arial"/>
              <a:cs typeface="Arial"/>
              <a:sym typeface="Arial"/>
            </a:endParaRPr>
          </a:p>
          <a:p>
            <a:pPr indent="0" lvl="0" marL="190500" marR="190500" rtl="0" algn="l">
              <a:lnSpc>
                <a:spcPct val="115000"/>
              </a:lnSpc>
              <a:spcBef>
                <a:spcPts val="400"/>
              </a:spcBef>
              <a:spcAft>
                <a:spcPts val="0"/>
              </a:spcAft>
              <a:buClr>
                <a:schemeClr val="dk1"/>
              </a:buClr>
              <a:buSzPts val="1100"/>
              <a:buFont typeface="Arial"/>
              <a:buNone/>
            </a:pPr>
            <a:r>
              <a:rPr lang="en">
                <a:highlight>
                  <a:srgbClr val="FFFFFF"/>
                </a:highlight>
                <a:latin typeface="Arial"/>
                <a:ea typeface="Arial"/>
                <a:cs typeface="Arial"/>
                <a:sym typeface="Arial"/>
              </a:rPr>
              <a:t>Jointly, make at least 5 combinations of possible HMW statements. (10 min)</a:t>
            </a:r>
            <a:endParaRPr>
              <a:highlight>
                <a:srgbClr val="FFFFFF"/>
              </a:highlight>
              <a:latin typeface="Arial"/>
              <a:ea typeface="Arial"/>
              <a:cs typeface="Arial"/>
              <a:sym typeface="Arial"/>
            </a:endParaRPr>
          </a:p>
          <a:p>
            <a:pPr indent="0" lvl="0" marL="190500" marR="190500" rtl="0" algn="l">
              <a:lnSpc>
                <a:spcPct val="120000"/>
              </a:lnSpc>
              <a:spcBef>
                <a:spcPts val="1400"/>
              </a:spcBef>
              <a:spcAft>
                <a:spcPts val="0"/>
              </a:spcAft>
              <a:buClr>
                <a:schemeClr val="dk1"/>
              </a:buClr>
              <a:buSzPts val="1100"/>
              <a:buFont typeface="Arial"/>
              <a:buNone/>
            </a:pPr>
            <a:r>
              <a:rPr b="1" lang="en" sz="1300">
                <a:solidFill>
                  <a:srgbClr val="FF0440"/>
                </a:solidFill>
                <a:highlight>
                  <a:srgbClr val="FFFFFF"/>
                </a:highlight>
                <a:latin typeface="Arial"/>
                <a:ea typeface="Arial"/>
                <a:cs typeface="Arial"/>
                <a:sym typeface="Arial"/>
              </a:rPr>
              <a:t>STEP 4</a:t>
            </a:r>
            <a:endParaRPr b="1" sz="1300">
              <a:solidFill>
                <a:srgbClr val="FF0440"/>
              </a:solidFill>
              <a:highlight>
                <a:srgbClr val="FFFFFF"/>
              </a:highlight>
              <a:latin typeface="Arial"/>
              <a:ea typeface="Arial"/>
              <a:cs typeface="Arial"/>
              <a:sym typeface="Arial"/>
            </a:endParaRPr>
          </a:p>
          <a:p>
            <a:pPr indent="0" lvl="0" marL="190500" marR="190500" rtl="0" algn="l">
              <a:lnSpc>
                <a:spcPct val="115000"/>
              </a:lnSpc>
              <a:spcBef>
                <a:spcPts val="400"/>
              </a:spcBef>
              <a:spcAft>
                <a:spcPts val="0"/>
              </a:spcAft>
              <a:buClr>
                <a:schemeClr val="dk1"/>
              </a:buClr>
              <a:buSzPts val="1100"/>
              <a:buFont typeface="Arial"/>
              <a:buNone/>
            </a:pPr>
            <a:r>
              <a:rPr lang="en">
                <a:highlight>
                  <a:srgbClr val="FFFFFF"/>
                </a:highlight>
                <a:latin typeface="Arial"/>
                <a:ea typeface="Arial"/>
                <a:cs typeface="Arial"/>
                <a:sym typeface="Arial"/>
              </a:rPr>
              <a:t>Have a team discussion to decide on your innovation thesis, taking into consideration what this would mean in terms of potential solutions. (40 min)</a:t>
            </a:r>
            <a:endParaRPr>
              <a:highlight>
                <a:srgbClr val="FFFFFF"/>
              </a:highlight>
              <a:latin typeface="Arial"/>
              <a:ea typeface="Arial"/>
              <a:cs typeface="Arial"/>
              <a:sym typeface="Arial"/>
            </a:endParaRPr>
          </a:p>
          <a:p>
            <a:pPr indent="0" lvl="0" marL="190500" marR="190500" rtl="0" algn="l">
              <a:lnSpc>
                <a:spcPct val="115000"/>
              </a:lnSpc>
              <a:spcBef>
                <a:spcPts val="1100"/>
              </a:spcBef>
              <a:spcAft>
                <a:spcPts val="1100"/>
              </a:spcAft>
              <a:buNone/>
            </a:pPr>
            <a:r>
              <a:rPr lang="en">
                <a:highlight>
                  <a:srgbClr val="FFFFFF"/>
                </a:highlight>
                <a:latin typeface="Arial"/>
                <a:ea typeface="Arial"/>
                <a:cs typeface="Arial"/>
                <a:sym typeface="Arial"/>
              </a:rPr>
              <a:t>Tip: Ask for feedback from an outsider</a:t>
            </a:r>
            <a:endParaRPr/>
          </a:p>
        </p:txBody>
      </p:sp>
      <p:sp>
        <p:nvSpPr>
          <p:cNvPr id="98" name="Google Shape;98;g108785f0680_0_108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66257" y="1092043"/>
            <a:ext cx="10011600" cy="3010500"/>
          </a:xfrm>
          <a:prstGeom prst="rect">
            <a:avLst/>
          </a:prstGeom>
        </p:spPr>
        <p:txBody>
          <a:bodyPr anchorCtr="0" anchor="b" bIns="116325" lIns="116325" spcFirstLastPara="1" rIns="116325" wrap="square" tIns="116325">
            <a:norm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p:txBody>
      </p:sp>
      <p:sp>
        <p:nvSpPr>
          <p:cNvPr id="11" name="Google Shape;11;p2"/>
          <p:cNvSpPr txBox="1"/>
          <p:nvPr>
            <p:ph idx="1" type="subTitle"/>
          </p:nvPr>
        </p:nvSpPr>
        <p:spPr>
          <a:xfrm>
            <a:off x="366247" y="4156717"/>
            <a:ext cx="10011600" cy="1162500"/>
          </a:xfrm>
          <a:prstGeom prst="rect">
            <a:avLst/>
          </a:prstGeom>
        </p:spPr>
        <p:txBody>
          <a:bodyPr anchorCtr="0" anchor="t" bIns="116325" lIns="116325" spcFirstLastPara="1" rIns="116325" wrap="square" tIns="1163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 name="Google Shape;12;p2"/>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66247" y="1622317"/>
            <a:ext cx="10011600" cy="2879700"/>
          </a:xfrm>
          <a:prstGeom prst="rect">
            <a:avLst/>
          </a:prstGeom>
        </p:spPr>
        <p:txBody>
          <a:bodyPr anchorCtr="0" anchor="b" bIns="116325" lIns="116325" spcFirstLastPara="1" rIns="116325" wrap="square" tIns="116325">
            <a:normAutofit/>
          </a:bodyPr>
          <a:lstStyle>
            <a:lvl1pPr lvl="0" algn="ctr">
              <a:spcBef>
                <a:spcPts val="0"/>
              </a:spcBef>
              <a:spcAft>
                <a:spcPts val="0"/>
              </a:spcAft>
              <a:buSzPts val="15300"/>
              <a:buNone/>
              <a:defRPr sz="15300"/>
            </a:lvl1pPr>
            <a:lvl2pPr lvl="1" algn="ctr">
              <a:spcBef>
                <a:spcPts val="0"/>
              </a:spcBef>
              <a:spcAft>
                <a:spcPts val="0"/>
              </a:spcAft>
              <a:buSzPts val="15300"/>
              <a:buNone/>
              <a:defRPr sz="15300"/>
            </a:lvl2pPr>
            <a:lvl3pPr lvl="2" algn="ctr">
              <a:spcBef>
                <a:spcPts val="0"/>
              </a:spcBef>
              <a:spcAft>
                <a:spcPts val="0"/>
              </a:spcAft>
              <a:buSzPts val="15300"/>
              <a:buNone/>
              <a:defRPr sz="15300"/>
            </a:lvl3pPr>
            <a:lvl4pPr lvl="3" algn="ctr">
              <a:spcBef>
                <a:spcPts val="0"/>
              </a:spcBef>
              <a:spcAft>
                <a:spcPts val="0"/>
              </a:spcAft>
              <a:buSzPts val="15300"/>
              <a:buNone/>
              <a:defRPr sz="15300"/>
            </a:lvl4pPr>
            <a:lvl5pPr lvl="4" algn="ctr">
              <a:spcBef>
                <a:spcPts val="0"/>
              </a:spcBef>
              <a:spcAft>
                <a:spcPts val="0"/>
              </a:spcAft>
              <a:buSzPts val="15300"/>
              <a:buNone/>
              <a:defRPr sz="15300"/>
            </a:lvl5pPr>
            <a:lvl6pPr lvl="5" algn="ctr">
              <a:spcBef>
                <a:spcPts val="0"/>
              </a:spcBef>
              <a:spcAft>
                <a:spcPts val="0"/>
              </a:spcAft>
              <a:buSzPts val="15300"/>
              <a:buNone/>
              <a:defRPr sz="15300"/>
            </a:lvl6pPr>
            <a:lvl7pPr lvl="6" algn="ctr">
              <a:spcBef>
                <a:spcPts val="0"/>
              </a:spcBef>
              <a:spcAft>
                <a:spcPts val="0"/>
              </a:spcAft>
              <a:buSzPts val="15300"/>
              <a:buNone/>
              <a:defRPr sz="15300"/>
            </a:lvl7pPr>
            <a:lvl8pPr lvl="7" algn="ctr">
              <a:spcBef>
                <a:spcPts val="0"/>
              </a:spcBef>
              <a:spcAft>
                <a:spcPts val="0"/>
              </a:spcAft>
              <a:buSzPts val="15300"/>
              <a:buNone/>
              <a:defRPr sz="15300"/>
            </a:lvl8pPr>
            <a:lvl9pPr lvl="8" algn="ctr">
              <a:spcBef>
                <a:spcPts val="0"/>
              </a:spcBef>
              <a:spcAft>
                <a:spcPts val="0"/>
              </a:spcAft>
              <a:buSzPts val="15300"/>
              <a:buNone/>
              <a:defRPr sz="15300"/>
            </a:lvl9pPr>
          </a:lstStyle>
          <a:p>
            <a:r>
              <a:t>xx%</a:t>
            </a:r>
          </a:p>
        </p:txBody>
      </p:sp>
      <p:sp>
        <p:nvSpPr>
          <p:cNvPr id="46" name="Google Shape;46;p11"/>
          <p:cNvSpPr txBox="1"/>
          <p:nvPr>
            <p:ph idx="1" type="body"/>
          </p:nvPr>
        </p:nvSpPr>
        <p:spPr>
          <a:xfrm>
            <a:off x="366247" y="4623263"/>
            <a:ext cx="10011600" cy="1907700"/>
          </a:xfrm>
          <a:prstGeom prst="rect">
            <a:avLst/>
          </a:prstGeom>
        </p:spPr>
        <p:txBody>
          <a:bodyPr anchorCtr="0" anchor="t" bIns="116325" lIns="116325" spcFirstLastPara="1" rIns="116325" wrap="square" tIns="116325">
            <a:normAutofit/>
          </a:bodyPr>
          <a:lstStyle>
            <a:lvl1pPr indent="-374650" lvl="0" marL="457200" algn="ctr">
              <a:spcBef>
                <a:spcPts val="0"/>
              </a:spcBef>
              <a:spcAft>
                <a:spcPts val="0"/>
              </a:spcAft>
              <a:buSzPts val="2300"/>
              <a:buChar char="●"/>
              <a:defRPr/>
            </a:lvl1pPr>
            <a:lvl2pPr indent="-342900" lvl="1" marL="914400" algn="ctr">
              <a:spcBef>
                <a:spcPts val="0"/>
              </a:spcBef>
              <a:spcAft>
                <a:spcPts val="0"/>
              </a:spcAft>
              <a:buSzPts val="1800"/>
              <a:buChar char="○"/>
              <a:defRPr/>
            </a:lvl2pPr>
            <a:lvl3pPr indent="-342900" lvl="2" marL="1371600" algn="ctr">
              <a:spcBef>
                <a:spcPts val="0"/>
              </a:spcBef>
              <a:spcAft>
                <a:spcPts val="0"/>
              </a:spcAft>
              <a:buSzPts val="1800"/>
              <a:buChar char="■"/>
              <a:defRPr/>
            </a:lvl3pPr>
            <a:lvl4pPr indent="-342900" lvl="3" marL="1828800" algn="ctr">
              <a:spcBef>
                <a:spcPts val="0"/>
              </a:spcBef>
              <a:spcAft>
                <a:spcPts val="0"/>
              </a:spcAft>
              <a:buSzPts val="1800"/>
              <a:buChar char="●"/>
              <a:defRPr/>
            </a:lvl4pPr>
            <a:lvl5pPr indent="-342900" lvl="4" marL="2286000" algn="ctr">
              <a:spcBef>
                <a:spcPts val="0"/>
              </a:spcBef>
              <a:spcAft>
                <a:spcPts val="0"/>
              </a:spcAft>
              <a:buSzPts val="1800"/>
              <a:buChar char="○"/>
              <a:defRPr/>
            </a:lvl5pPr>
            <a:lvl6pPr indent="-342900" lvl="5" marL="2743200" algn="ctr">
              <a:spcBef>
                <a:spcPts val="0"/>
              </a:spcBef>
              <a:spcAft>
                <a:spcPts val="0"/>
              </a:spcAft>
              <a:buSzPts val="1800"/>
              <a:buChar char="■"/>
              <a:defRPr/>
            </a:lvl6pPr>
            <a:lvl7pPr indent="-342900" lvl="6" marL="3200400" algn="ctr">
              <a:spcBef>
                <a:spcPts val="0"/>
              </a:spcBef>
              <a:spcAft>
                <a:spcPts val="0"/>
              </a:spcAft>
              <a:buSzPts val="1800"/>
              <a:buChar char="●"/>
              <a:defRPr/>
            </a:lvl7pPr>
            <a:lvl8pPr indent="-342900" lvl="7" marL="3657600" algn="ctr">
              <a:spcBef>
                <a:spcPts val="0"/>
              </a:spcBef>
              <a:spcAft>
                <a:spcPts val="0"/>
              </a:spcAft>
              <a:buSzPts val="1800"/>
              <a:buChar char="○"/>
              <a:defRPr/>
            </a:lvl8pPr>
            <a:lvl9pPr indent="-342900" lvl="8" marL="4114800" algn="ctr">
              <a:spcBef>
                <a:spcPts val="0"/>
              </a:spcBef>
              <a:spcAft>
                <a:spcPts val="0"/>
              </a:spcAft>
              <a:buSzPts val="1800"/>
              <a:buChar char="■"/>
              <a:defRPr/>
            </a:lvl9pPr>
          </a:lstStyle>
          <a:p/>
        </p:txBody>
      </p:sp>
      <p:sp>
        <p:nvSpPr>
          <p:cNvPr id="47" name="Google Shape;47;p11"/>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 subtitle">
  <p:cSld name="2 boxes v2_1">
    <p:spTree>
      <p:nvGrpSpPr>
        <p:cNvPr id="50" name="Shape 50"/>
        <p:cNvGrpSpPr/>
        <p:nvPr/>
      </p:nvGrpSpPr>
      <p:grpSpPr>
        <a:xfrm>
          <a:off x="0" y="0"/>
          <a:ext cx="0" cy="0"/>
          <a:chOff x="0" y="0"/>
          <a:chExt cx="0" cy="0"/>
        </a:xfrm>
      </p:grpSpPr>
      <p:sp>
        <p:nvSpPr>
          <p:cNvPr id="51" name="Google Shape;51;p13"/>
          <p:cNvSpPr txBox="1"/>
          <p:nvPr>
            <p:ph type="title"/>
          </p:nvPr>
        </p:nvSpPr>
        <p:spPr>
          <a:xfrm>
            <a:off x="390318" y="761366"/>
            <a:ext cx="9960000" cy="5952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3500"/>
              <a:buFont typeface="Open Sans"/>
              <a:buNone/>
              <a:defRPr b="1" i="0" sz="3500" u="none" cap="none" strike="noStrike">
                <a:solidFill>
                  <a:schemeClr val="dk2"/>
                </a:solidFill>
                <a:latin typeface="Open Sans"/>
                <a:ea typeface="Open Sans"/>
                <a:cs typeface="Open Sans"/>
                <a:sym typeface="Open Sans"/>
              </a:defRPr>
            </a:lvl1pPr>
            <a:lvl2pPr lvl="1" rtl="0">
              <a:spcBef>
                <a:spcPts val="0"/>
              </a:spcBef>
              <a:spcAft>
                <a:spcPts val="0"/>
              </a:spcAft>
              <a:buSzPts val="3600"/>
              <a:buNone/>
              <a:defRPr sz="2000"/>
            </a:lvl2pPr>
            <a:lvl3pPr lvl="2" rtl="0">
              <a:spcBef>
                <a:spcPts val="0"/>
              </a:spcBef>
              <a:spcAft>
                <a:spcPts val="0"/>
              </a:spcAft>
              <a:buSzPts val="3600"/>
              <a:buNone/>
              <a:defRPr sz="2000"/>
            </a:lvl3pPr>
            <a:lvl4pPr lvl="3" rtl="0">
              <a:spcBef>
                <a:spcPts val="0"/>
              </a:spcBef>
              <a:spcAft>
                <a:spcPts val="0"/>
              </a:spcAft>
              <a:buSzPts val="3600"/>
              <a:buNone/>
              <a:defRPr sz="2000"/>
            </a:lvl4pPr>
            <a:lvl5pPr lvl="4" rtl="0">
              <a:spcBef>
                <a:spcPts val="0"/>
              </a:spcBef>
              <a:spcAft>
                <a:spcPts val="0"/>
              </a:spcAft>
              <a:buSzPts val="3600"/>
              <a:buNone/>
              <a:defRPr sz="2000"/>
            </a:lvl5pPr>
            <a:lvl6pPr lvl="5" rtl="0">
              <a:spcBef>
                <a:spcPts val="0"/>
              </a:spcBef>
              <a:spcAft>
                <a:spcPts val="0"/>
              </a:spcAft>
              <a:buSzPts val="3600"/>
              <a:buNone/>
              <a:defRPr sz="2000"/>
            </a:lvl6pPr>
            <a:lvl7pPr lvl="6" rtl="0">
              <a:spcBef>
                <a:spcPts val="0"/>
              </a:spcBef>
              <a:spcAft>
                <a:spcPts val="0"/>
              </a:spcAft>
              <a:buSzPts val="3600"/>
              <a:buNone/>
              <a:defRPr sz="2000"/>
            </a:lvl7pPr>
            <a:lvl8pPr lvl="7" rtl="0">
              <a:spcBef>
                <a:spcPts val="0"/>
              </a:spcBef>
              <a:spcAft>
                <a:spcPts val="0"/>
              </a:spcAft>
              <a:buSzPts val="3600"/>
              <a:buNone/>
              <a:defRPr sz="2000"/>
            </a:lvl8pPr>
            <a:lvl9pPr lvl="8" rtl="0">
              <a:spcBef>
                <a:spcPts val="0"/>
              </a:spcBef>
              <a:spcAft>
                <a:spcPts val="0"/>
              </a:spcAft>
              <a:buSzPts val="3600"/>
              <a:buNone/>
              <a:defRPr sz="2000"/>
            </a:lvl9pPr>
          </a:lstStyle>
          <a:p/>
        </p:txBody>
      </p:sp>
      <p:sp>
        <p:nvSpPr>
          <p:cNvPr id="52" name="Google Shape;52;p13"/>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rmAutofit/>
          </a:bodyPr>
          <a:lstStyle>
            <a:lvl1pPr indent="0" lvl="0"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1pPr>
            <a:lvl2pPr indent="0" lvl="1"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2pPr>
            <a:lvl3pPr indent="0" lvl="2"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3pPr>
            <a:lvl4pPr indent="0" lvl="3"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4pPr>
            <a:lvl5pPr indent="0" lvl="4"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5pPr>
            <a:lvl6pPr indent="0" lvl="5"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6pPr>
            <a:lvl7pPr indent="0" lvl="6"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7pPr>
            <a:lvl8pPr indent="0" lvl="7"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8pPr>
            <a:lvl9pPr indent="0" lvl="8"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3"/>
          <p:cNvSpPr txBox="1"/>
          <p:nvPr>
            <p:ph idx="1" type="body"/>
          </p:nvPr>
        </p:nvSpPr>
        <p:spPr>
          <a:xfrm>
            <a:off x="390326" y="2375890"/>
            <a:ext cx="4665000" cy="4088400"/>
          </a:xfrm>
          <a:prstGeom prst="rect">
            <a:avLst/>
          </a:prstGeom>
        </p:spPr>
        <p:txBody>
          <a:bodyPr anchorCtr="0" anchor="t" bIns="116325" lIns="116325" spcFirstLastPara="1" rIns="116325" wrap="square" tIns="116325">
            <a:normAutofit/>
          </a:bodyPr>
          <a:lstStyle>
            <a:lvl1pPr indent="-323850" lvl="0" marL="457200" rtl="0">
              <a:spcBef>
                <a:spcPts val="0"/>
              </a:spcBef>
              <a:spcAft>
                <a:spcPts val="0"/>
              </a:spcAft>
              <a:buSzPts val="1500"/>
              <a:buChar char="●"/>
              <a:defRPr sz="1500"/>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4" name="Google Shape;54;p13"/>
          <p:cNvSpPr txBox="1"/>
          <p:nvPr>
            <p:ph idx="2" type="body"/>
          </p:nvPr>
        </p:nvSpPr>
        <p:spPr>
          <a:xfrm>
            <a:off x="5688916" y="2375890"/>
            <a:ext cx="4551300" cy="4065600"/>
          </a:xfrm>
          <a:prstGeom prst="rect">
            <a:avLst/>
          </a:prstGeom>
        </p:spPr>
        <p:txBody>
          <a:bodyPr anchorCtr="0" anchor="t" bIns="116325" lIns="116325" spcFirstLastPara="1" rIns="116325" wrap="square" tIns="116325">
            <a:normAutofit/>
          </a:bodyPr>
          <a:lstStyle>
            <a:lvl1pPr indent="-323850" lvl="0" marL="457200" rtl="0">
              <a:spcBef>
                <a:spcPts val="0"/>
              </a:spcBef>
              <a:spcAft>
                <a:spcPts val="0"/>
              </a:spcAft>
              <a:buSzPts val="1500"/>
              <a:buChar char="●"/>
              <a:defRPr sz="1500"/>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5" name="Google Shape;55;p13"/>
          <p:cNvSpPr txBox="1"/>
          <p:nvPr>
            <p:ph idx="3" type="subTitle"/>
          </p:nvPr>
        </p:nvSpPr>
        <p:spPr>
          <a:xfrm>
            <a:off x="390380" y="1356850"/>
            <a:ext cx="9960000" cy="821100"/>
          </a:xfrm>
          <a:prstGeom prst="rect">
            <a:avLst/>
          </a:prstGeom>
        </p:spPr>
        <p:txBody>
          <a:bodyPr anchorCtr="0" anchor="t" bIns="116325" lIns="116325" spcFirstLastPara="1" rIns="116325" wrap="square" tIns="116325">
            <a:normAutofit/>
          </a:bodyPr>
          <a:lstStyle>
            <a:lvl1pPr lvl="0" rtl="0">
              <a:spcBef>
                <a:spcPts val="0"/>
              </a:spcBef>
              <a:spcAft>
                <a:spcPts val="0"/>
              </a:spcAft>
              <a:buNone/>
              <a:defRPr sz="2000">
                <a:solidFill>
                  <a:schemeClr val="dk2"/>
                </a:solidFill>
              </a:defRPr>
            </a:lvl1pPr>
            <a:lvl2pPr lvl="1" rtl="0">
              <a:spcBef>
                <a:spcPts val="1500"/>
              </a:spcBef>
              <a:spcAft>
                <a:spcPts val="0"/>
              </a:spcAft>
              <a:buNone/>
              <a:defRPr/>
            </a:lvl2pPr>
            <a:lvl3pPr lvl="2" rtl="0">
              <a:spcBef>
                <a:spcPts val="1500"/>
              </a:spcBef>
              <a:spcAft>
                <a:spcPts val="0"/>
              </a:spcAft>
              <a:buNone/>
              <a:defRPr/>
            </a:lvl3pPr>
            <a:lvl4pPr lvl="3" rtl="0">
              <a:spcBef>
                <a:spcPts val="1500"/>
              </a:spcBef>
              <a:spcAft>
                <a:spcPts val="0"/>
              </a:spcAft>
              <a:buNone/>
              <a:defRPr/>
            </a:lvl4pPr>
            <a:lvl5pPr lvl="4" rtl="0">
              <a:spcBef>
                <a:spcPts val="1500"/>
              </a:spcBef>
              <a:spcAft>
                <a:spcPts val="0"/>
              </a:spcAft>
              <a:buNone/>
              <a:defRPr/>
            </a:lvl5pPr>
            <a:lvl6pPr lvl="5" rtl="0">
              <a:spcBef>
                <a:spcPts val="1500"/>
              </a:spcBef>
              <a:spcAft>
                <a:spcPts val="0"/>
              </a:spcAft>
              <a:buNone/>
              <a:defRPr/>
            </a:lvl6pPr>
            <a:lvl7pPr lvl="6" rtl="0">
              <a:spcBef>
                <a:spcPts val="1500"/>
              </a:spcBef>
              <a:spcAft>
                <a:spcPts val="0"/>
              </a:spcAft>
              <a:buNone/>
              <a:defRPr/>
            </a:lvl7pPr>
            <a:lvl8pPr lvl="7" rtl="0">
              <a:spcBef>
                <a:spcPts val="1500"/>
              </a:spcBef>
              <a:spcAft>
                <a:spcPts val="0"/>
              </a:spcAft>
              <a:buNone/>
              <a:defRPr/>
            </a:lvl8pPr>
            <a:lvl9pPr lvl="8" rtl="0">
              <a:spcBef>
                <a:spcPts val="1500"/>
              </a:spcBef>
              <a:spcAft>
                <a:spcPts val="1500"/>
              </a:spcAft>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p:cSld name="2 boxes v2_2">
    <p:spTree>
      <p:nvGrpSpPr>
        <p:cNvPr id="56" name="Shape 56"/>
        <p:cNvGrpSpPr/>
        <p:nvPr/>
      </p:nvGrpSpPr>
      <p:grpSpPr>
        <a:xfrm>
          <a:off x="0" y="0"/>
          <a:ext cx="0" cy="0"/>
          <a:chOff x="0" y="0"/>
          <a:chExt cx="0" cy="0"/>
        </a:xfrm>
      </p:grpSpPr>
      <p:sp>
        <p:nvSpPr>
          <p:cNvPr id="57" name="Google Shape;57;p14"/>
          <p:cNvSpPr txBox="1"/>
          <p:nvPr>
            <p:ph type="title"/>
          </p:nvPr>
        </p:nvSpPr>
        <p:spPr>
          <a:xfrm>
            <a:off x="390318" y="761366"/>
            <a:ext cx="9960000" cy="5952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3600"/>
              <a:buFont typeface="Open Sans"/>
              <a:buNone/>
              <a:defRPr b="1" i="0" sz="3600" u="none" cap="none" strike="noStrike">
                <a:solidFill>
                  <a:schemeClr val="dk2"/>
                </a:solidFill>
                <a:latin typeface="Open Sans"/>
                <a:ea typeface="Open Sans"/>
                <a:cs typeface="Open Sans"/>
                <a:sym typeface="Open Sans"/>
              </a:defRPr>
            </a:lvl1pPr>
            <a:lvl2pPr lvl="1" rtl="0" algn="l">
              <a:lnSpc>
                <a:spcPct val="100000"/>
              </a:lnSpc>
              <a:spcBef>
                <a:spcPts val="0"/>
              </a:spcBef>
              <a:spcAft>
                <a:spcPts val="0"/>
              </a:spcAft>
              <a:buSzPts val="1500"/>
              <a:buNone/>
              <a:defRPr sz="2000"/>
            </a:lvl2pPr>
            <a:lvl3pPr lvl="2" rtl="0" algn="l">
              <a:lnSpc>
                <a:spcPct val="100000"/>
              </a:lnSpc>
              <a:spcBef>
                <a:spcPts val="0"/>
              </a:spcBef>
              <a:spcAft>
                <a:spcPts val="0"/>
              </a:spcAft>
              <a:buSzPts val="1500"/>
              <a:buNone/>
              <a:defRPr sz="2000"/>
            </a:lvl3pPr>
            <a:lvl4pPr lvl="3" rtl="0" algn="l">
              <a:lnSpc>
                <a:spcPct val="100000"/>
              </a:lnSpc>
              <a:spcBef>
                <a:spcPts val="0"/>
              </a:spcBef>
              <a:spcAft>
                <a:spcPts val="0"/>
              </a:spcAft>
              <a:buSzPts val="1500"/>
              <a:buNone/>
              <a:defRPr sz="2000"/>
            </a:lvl4pPr>
            <a:lvl5pPr lvl="4" rtl="0" algn="l">
              <a:lnSpc>
                <a:spcPct val="100000"/>
              </a:lnSpc>
              <a:spcBef>
                <a:spcPts val="0"/>
              </a:spcBef>
              <a:spcAft>
                <a:spcPts val="0"/>
              </a:spcAft>
              <a:buSzPts val="1500"/>
              <a:buNone/>
              <a:defRPr sz="2000"/>
            </a:lvl5pPr>
            <a:lvl6pPr lvl="5" rtl="0" algn="l">
              <a:lnSpc>
                <a:spcPct val="100000"/>
              </a:lnSpc>
              <a:spcBef>
                <a:spcPts val="0"/>
              </a:spcBef>
              <a:spcAft>
                <a:spcPts val="0"/>
              </a:spcAft>
              <a:buSzPts val="1500"/>
              <a:buNone/>
              <a:defRPr sz="2000"/>
            </a:lvl6pPr>
            <a:lvl7pPr lvl="6" rtl="0" algn="l">
              <a:lnSpc>
                <a:spcPct val="100000"/>
              </a:lnSpc>
              <a:spcBef>
                <a:spcPts val="0"/>
              </a:spcBef>
              <a:spcAft>
                <a:spcPts val="0"/>
              </a:spcAft>
              <a:buSzPts val="1500"/>
              <a:buNone/>
              <a:defRPr sz="2000"/>
            </a:lvl7pPr>
            <a:lvl8pPr lvl="7" rtl="0" algn="l">
              <a:lnSpc>
                <a:spcPct val="100000"/>
              </a:lnSpc>
              <a:spcBef>
                <a:spcPts val="0"/>
              </a:spcBef>
              <a:spcAft>
                <a:spcPts val="0"/>
              </a:spcAft>
              <a:buSzPts val="1500"/>
              <a:buNone/>
              <a:defRPr sz="2000"/>
            </a:lvl8pPr>
            <a:lvl9pPr lvl="8" rtl="0" algn="l">
              <a:lnSpc>
                <a:spcPct val="100000"/>
              </a:lnSpc>
              <a:spcBef>
                <a:spcPts val="0"/>
              </a:spcBef>
              <a:spcAft>
                <a:spcPts val="0"/>
              </a:spcAft>
              <a:buSzPts val="1500"/>
              <a:buNone/>
              <a:defRPr sz="2000"/>
            </a:lvl9pPr>
          </a:lstStyle>
          <a:p/>
        </p:txBody>
      </p:sp>
      <p:sp>
        <p:nvSpPr>
          <p:cNvPr id="58" name="Google Shape;58;p14"/>
          <p:cNvSpPr txBox="1"/>
          <p:nvPr>
            <p:ph idx="12" type="sldNum"/>
          </p:nvPr>
        </p:nvSpPr>
        <p:spPr>
          <a:xfrm>
            <a:off x="10239767" y="7257375"/>
            <a:ext cx="504300" cy="286500"/>
          </a:xfrm>
          <a:prstGeom prst="rect">
            <a:avLst/>
          </a:prstGeom>
          <a:noFill/>
          <a:ln>
            <a:noFill/>
          </a:ln>
        </p:spPr>
        <p:txBody>
          <a:bodyPr anchorCtr="0" anchor="ctr" bIns="0" lIns="0" spcFirstLastPara="1" rIns="81775" wrap="square" tIns="0">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14"/>
          <p:cNvSpPr txBox="1"/>
          <p:nvPr>
            <p:ph idx="1" type="body"/>
          </p:nvPr>
        </p:nvSpPr>
        <p:spPr>
          <a:xfrm>
            <a:off x="390326" y="1672907"/>
            <a:ext cx="4665000" cy="4791600"/>
          </a:xfrm>
          <a:prstGeom prst="rect">
            <a:avLst/>
          </a:prstGeom>
          <a:noFill/>
          <a:ln>
            <a:noFill/>
          </a:ln>
        </p:spPr>
        <p:txBody>
          <a:bodyPr anchorCtr="0" anchor="t" bIns="0" lIns="0" spcFirstLastPara="1" rIns="0" wrap="square" tIns="0">
            <a:normAutofit/>
          </a:bodyPr>
          <a:lstStyle>
            <a:lvl1pPr indent="-323850" lvl="0" marL="457200" rtl="0" algn="l">
              <a:lnSpc>
                <a:spcPct val="110000"/>
              </a:lnSpc>
              <a:spcBef>
                <a:spcPts val="900"/>
              </a:spcBef>
              <a:spcAft>
                <a:spcPts val="0"/>
              </a:spcAft>
              <a:buSzPts val="1500"/>
              <a:buChar char="●"/>
              <a:defRPr sz="1500"/>
            </a:lvl1pPr>
            <a:lvl2pPr indent="-323850" lvl="1" marL="914400" rtl="0" algn="l">
              <a:lnSpc>
                <a:spcPct val="100000"/>
              </a:lnSpc>
              <a:spcBef>
                <a:spcPts val="900"/>
              </a:spcBef>
              <a:spcAft>
                <a:spcPts val="0"/>
              </a:spcAft>
              <a:buSzPts val="1500"/>
              <a:buChar char="–"/>
              <a:defRPr/>
            </a:lvl2pPr>
            <a:lvl3pPr indent="-323850" lvl="2" marL="1371600" rtl="0" algn="l">
              <a:lnSpc>
                <a:spcPct val="100000"/>
              </a:lnSpc>
              <a:spcBef>
                <a:spcPts val="1000"/>
              </a:spcBef>
              <a:spcAft>
                <a:spcPts val="0"/>
              </a:spcAft>
              <a:buSzPts val="1500"/>
              <a:buChar char="■"/>
              <a:defRPr/>
            </a:lvl3pPr>
            <a:lvl4pPr indent="-323850" lvl="3" marL="1828800" rtl="0" algn="l">
              <a:lnSpc>
                <a:spcPct val="100000"/>
              </a:lnSpc>
              <a:spcBef>
                <a:spcPts val="1000"/>
              </a:spcBef>
              <a:spcAft>
                <a:spcPts val="0"/>
              </a:spcAft>
              <a:buSzPts val="1500"/>
              <a:buChar char="●"/>
              <a:defRPr/>
            </a:lvl4pPr>
            <a:lvl5pPr indent="-323850" lvl="4" marL="2286000" rtl="0" algn="l">
              <a:lnSpc>
                <a:spcPct val="100000"/>
              </a:lnSpc>
              <a:spcBef>
                <a:spcPts val="600"/>
              </a:spcBef>
              <a:spcAft>
                <a:spcPts val="0"/>
              </a:spcAft>
              <a:buSzPts val="1500"/>
              <a:buChar char="○"/>
              <a:defRPr/>
            </a:lvl5pPr>
            <a:lvl6pPr indent="-323850" lvl="5" marL="2743200" rtl="0" algn="l">
              <a:lnSpc>
                <a:spcPct val="90000"/>
              </a:lnSpc>
              <a:spcBef>
                <a:spcPts val="600"/>
              </a:spcBef>
              <a:spcAft>
                <a:spcPts val="0"/>
              </a:spcAft>
              <a:buSzPts val="1500"/>
              <a:buChar char="■"/>
              <a:defRPr/>
            </a:lvl6pPr>
            <a:lvl7pPr indent="-323850" lvl="6" marL="3200400" rtl="0" algn="l">
              <a:lnSpc>
                <a:spcPct val="90000"/>
              </a:lnSpc>
              <a:spcBef>
                <a:spcPts val="500"/>
              </a:spcBef>
              <a:spcAft>
                <a:spcPts val="0"/>
              </a:spcAft>
              <a:buSzPts val="1500"/>
              <a:buChar char="●"/>
              <a:defRPr/>
            </a:lvl7pPr>
            <a:lvl8pPr indent="-323850" lvl="7" marL="3657600" rtl="0" algn="l">
              <a:lnSpc>
                <a:spcPct val="90000"/>
              </a:lnSpc>
              <a:spcBef>
                <a:spcPts val="500"/>
              </a:spcBef>
              <a:spcAft>
                <a:spcPts val="0"/>
              </a:spcAft>
              <a:buSzPts val="1500"/>
              <a:buChar char="○"/>
              <a:defRPr/>
            </a:lvl8pPr>
            <a:lvl9pPr indent="-323850" lvl="8" marL="4114800" rtl="0" algn="l">
              <a:lnSpc>
                <a:spcPct val="90000"/>
              </a:lnSpc>
              <a:spcBef>
                <a:spcPts val="500"/>
              </a:spcBef>
              <a:spcAft>
                <a:spcPts val="0"/>
              </a:spcAft>
              <a:buSzPts val="1500"/>
              <a:buChar char="■"/>
              <a:defRPr/>
            </a:lvl9pPr>
          </a:lstStyle>
          <a:p/>
        </p:txBody>
      </p:sp>
      <p:sp>
        <p:nvSpPr>
          <p:cNvPr id="60" name="Google Shape;60;p14"/>
          <p:cNvSpPr txBox="1"/>
          <p:nvPr>
            <p:ph idx="2" type="body"/>
          </p:nvPr>
        </p:nvSpPr>
        <p:spPr>
          <a:xfrm>
            <a:off x="5688916" y="1672907"/>
            <a:ext cx="4551000" cy="4764900"/>
          </a:xfrm>
          <a:prstGeom prst="rect">
            <a:avLst/>
          </a:prstGeom>
          <a:noFill/>
          <a:ln>
            <a:noFill/>
          </a:ln>
        </p:spPr>
        <p:txBody>
          <a:bodyPr anchorCtr="0" anchor="t" bIns="0" lIns="0" spcFirstLastPara="1" rIns="0" wrap="square" tIns="0">
            <a:normAutofit/>
          </a:bodyPr>
          <a:lstStyle>
            <a:lvl1pPr indent="-323850" lvl="0" marL="457200" rtl="0" algn="l">
              <a:lnSpc>
                <a:spcPct val="110000"/>
              </a:lnSpc>
              <a:spcBef>
                <a:spcPts val="900"/>
              </a:spcBef>
              <a:spcAft>
                <a:spcPts val="0"/>
              </a:spcAft>
              <a:buSzPts val="1500"/>
              <a:buChar char="●"/>
              <a:defRPr sz="1500"/>
            </a:lvl1pPr>
            <a:lvl2pPr indent="-323850" lvl="1" marL="914400" rtl="0" algn="l">
              <a:lnSpc>
                <a:spcPct val="100000"/>
              </a:lnSpc>
              <a:spcBef>
                <a:spcPts val="900"/>
              </a:spcBef>
              <a:spcAft>
                <a:spcPts val="0"/>
              </a:spcAft>
              <a:buSzPts val="1500"/>
              <a:buChar char="–"/>
              <a:defRPr/>
            </a:lvl2pPr>
            <a:lvl3pPr indent="-323850" lvl="2" marL="1371600" rtl="0" algn="l">
              <a:lnSpc>
                <a:spcPct val="100000"/>
              </a:lnSpc>
              <a:spcBef>
                <a:spcPts val="1000"/>
              </a:spcBef>
              <a:spcAft>
                <a:spcPts val="0"/>
              </a:spcAft>
              <a:buSzPts val="1500"/>
              <a:buChar char="■"/>
              <a:defRPr/>
            </a:lvl3pPr>
            <a:lvl4pPr indent="-323850" lvl="3" marL="1828800" rtl="0" algn="l">
              <a:lnSpc>
                <a:spcPct val="100000"/>
              </a:lnSpc>
              <a:spcBef>
                <a:spcPts val="1000"/>
              </a:spcBef>
              <a:spcAft>
                <a:spcPts val="0"/>
              </a:spcAft>
              <a:buSzPts val="1500"/>
              <a:buChar char="●"/>
              <a:defRPr/>
            </a:lvl4pPr>
            <a:lvl5pPr indent="-323850" lvl="4" marL="2286000" rtl="0" algn="l">
              <a:lnSpc>
                <a:spcPct val="100000"/>
              </a:lnSpc>
              <a:spcBef>
                <a:spcPts val="600"/>
              </a:spcBef>
              <a:spcAft>
                <a:spcPts val="0"/>
              </a:spcAft>
              <a:buSzPts val="1500"/>
              <a:buChar char="○"/>
              <a:defRPr/>
            </a:lvl5pPr>
            <a:lvl6pPr indent="-323850" lvl="5" marL="2743200" rtl="0" algn="l">
              <a:lnSpc>
                <a:spcPct val="90000"/>
              </a:lnSpc>
              <a:spcBef>
                <a:spcPts val="600"/>
              </a:spcBef>
              <a:spcAft>
                <a:spcPts val="0"/>
              </a:spcAft>
              <a:buSzPts val="1500"/>
              <a:buChar char="■"/>
              <a:defRPr/>
            </a:lvl6pPr>
            <a:lvl7pPr indent="-323850" lvl="6" marL="3200400" rtl="0" algn="l">
              <a:lnSpc>
                <a:spcPct val="90000"/>
              </a:lnSpc>
              <a:spcBef>
                <a:spcPts val="500"/>
              </a:spcBef>
              <a:spcAft>
                <a:spcPts val="0"/>
              </a:spcAft>
              <a:buSzPts val="1500"/>
              <a:buChar char="●"/>
              <a:defRPr/>
            </a:lvl7pPr>
            <a:lvl8pPr indent="-323850" lvl="7" marL="3657600" rtl="0" algn="l">
              <a:lnSpc>
                <a:spcPct val="90000"/>
              </a:lnSpc>
              <a:spcBef>
                <a:spcPts val="500"/>
              </a:spcBef>
              <a:spcAft>
                <a:spcPts val="0"/>
              </a:spcAft>
              <a:buSzPts val="1500"/>
              <a:buChar char="○"/>
              <a:defRPr/>
            </a:lvl8pPr>
            <a:lvl9pPr indent="-323850" lvl="8" marL="4114800" rtl="0" algn="l">
              <a:lnSpc>
                <a:spcPct val="90000"/>
              </a:lnSpc>
              <a:spcBef>
                <a:spcPts val="500"/>
              </a:spcBef>
              <a:spcAft>
                <a:spcPts val="0"/>
              </a:spcAft>
              <a:buSzPts val="15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box + subtitle">
  <p:cSld name="Title only v2_1">
    <p:spTree>
      <p:nvGrpSpPr>
        <p:cNvPr id="61" name="Shape 61"/>
        <p:cNvGrpSpPr/>
        <p:nvPr/>
      </p:nvGrpSpPr>
      <p:grpSpPr>
        <a:xfrm>
          <a:off x="0" y="0"/>
          <a:ext cx="0" cy="0"/>
          <a:chOff x="0" y="0"/>
          <a:chExt cx="0" cy="0"/>
        </a:xfrm>
      </p:grpSpPr>
      <p:sp>
        <p:nvSpPr>
          <p:cNvPr id="62" name="Google Shape;62;p15"/>
          <p:cNvSpPr txBox="1"/>
          <p:nvPr>
            <p:ph idx="12" type="sldNum"/>
          </p:nvPr>
        </p:nvSpPr>
        <p:spPr>
          <a:xfrm>
            <a:off x="10239767" y="7257375"/>
            <a:ext cx="504300" cy="286500"/>
          </a:xfrm>
          <a:prstGeom prst="rect">
            <a:avLst/>
          </a:prstGeom>
          <a:noFill/>
          <a:ln>
            <a:noFill/>
          </a:ln>
        </p:spPr>
        <p:txBody>
          <a:bodyPr anchorCtr="0" anchor="ctr" bIns="0" lIns="0" spcFirstLastPara="1" rIns="81125" wrap="square" tIns="0">
            <a:normAutofit/>
          </a:bodyPr>
          <a:lstStyle>
            <a:lvl1pPr indent="0" lvl="0"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1pPr>
            <a:lvl2pPr indent="0" lvl="1"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2pPr>
            <a:lvl3pPr indent="0" lvl="2"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3pPr>
            <a:lvl4pPr indent="0" lvl="3"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4pPr>
            <a:lvl5pPr indent="0" lvl="4"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5pPr>
            <a:lvl6pPr indent="0" lvl="5"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6pPr>
            <a:lvl7pPr indent="0" lvl="6"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7pPr>
            <a:lvl8pPr indent="0" lvl="7"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8pPr>
            <a:lvl9pPr indent="0" lvl="8"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15"/>
          <p:cNvSpPr txBox="1"/>
          <p:nvPr>
            <p:ph type="title"/>
          </p:nvPr>
        </p:nvSpPr>
        <p:spPr>
          <a:xfrm>
            <a:off x="390318" y="761366"/>
            <a:ext cx="9960000" cy="5952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3600"/>
              <a:buFont typeface="Open Sans"/>
              <a:buNone/>
              <a:defRPr b="1" i="0" sz="3600" u="none" cap="none" strike="noStrike">
                <a:solidFill>
                  <a:schemeClr val="dk2"/>
                </a:solidFill>
                <a:latin typeface="Open Sans"/>
                <a:ea typeface="Open Sans"/>
                <a:cs typeface="Open Sans"/>
                <a:sym typeface="Open Sans"/>
              </a:defRPr>
            </a:lvl1pPr>
            <a:lvl2pPr lvl="1" rtl="0">
              <a:spcBef>
                <a:spcPts val="0"/>
              </a:spcBef>
              <a:spcAft>
                <a:spcPts val="0"/>
              </a:spcAft>
              <a:buSzPts val="3600"/>
              <a:buNone/>
              <a:defRPr sz="2000"/>
            </a:lvl2pPr>
            <a:lvl3pPr lvl="2" rtl="0">
              <a:spcBef>
                <a:spcPts val="0"/>
              </a:spcBef>
              <a:spcAft>
                <a:spcPts val="0"/>
              </a:spcAft>
              <a:buSzPts val="3600"/>
              <a:buNone/>
              <a:defRPr sz="2000"/>
            </a:lvl3pPr>
            <a:lvl4pPr lvl="3" rtl="0">
              <a:spcBef>
                <a:spcPts val="0"/>
              </a:spcBef>
              <a:spcAft>
                <a:spcPts val="0"/>
              </a:spcAft>
              <a:buSzPts val="3600"/>
              <a:buNone/>
              <a:defRPr sz="2000"/>
            </a:lvl4pPr>
            <a:lvl5pPr lvl="4" rtl="0">
              <a:spcBef>
                <a:spcPts val="0"/>
              </a:spcBef>
              <a:spcAft>
                <a:spcPts val="0"/>
              </a:spcAft>
              <a:buSzPts val="3600"/>
              <a:buNone/>
              <a:defRPr sz="2000"/>
            </a:lvl5pPr>
            <a:lvl6pPr lvl="5" rtl="0">
              <a:spcBef>
                <a:spcPts val="0"/>
              </a:spcBef>
              <a:spcAft>
                <a:spcPts val="0"/>
              </a:spcAft>
              <a:buSzPts val="3600"/>
              <a:buNone/>
              <a:defRPr sz="2000"/>
            </a:lvl6pPr>
            <a:lvl7pPr lvl="6" rtl="0">
              <a:spcBef>
                <a:spcPts val="0"/>
              </a:spcBef>
              <a:spcAft>
                <a:spcPts val="0"/>
              </a:spcAft>
              <a:buSzPts val="3600"/>
              <a:buNone/>
              <a:defRPr sz="2000"/>
            </a:lvl7pPr>
            <a:lvl8pPr lvl="7" rtl="0">
              <a:spcBef>
                <a:spcPts val="0"/>
              </a:spcBef>
              <a:spcAft>
                <a:spcPts val="0"/>
              </a:spcAft>
              <a:buSzPts val="3600"/>
              <a:buNone/>
              <a:defRPr sz="2000"/>
            </a:lvl8pPr>
            <a:lvl9pPr lvl="8" rtl="0">
              <a:spcBef>
                <a:spcPts val="0"/>
              </a:spcBef>
              <a:spcAft>
                <a:spcPts val="0"/>
              </a:spcAft>
              <a:buSzPts val="3600"/>
              <a:buNone/>
              <a:defRPr sz="2000"/>
            </a:lvl9pPr>
          </a:lstStyle>
          <a:p/>
        </p:txBody>
      </p:sp>
      <p:sp>
        <p:nvSpPr>
          <p:cNvPr id="64" name="Google Shape;64;p15"/>
          <p:cNvSpPr txBox="1"/>
          <p:nvPr>
            <p:ph idx="1" type="body"/>
          </p:nvPr>
        </p:nvSpPr>
        <p:spPr>
          <a:xfrm>
            <a:off x="379019" y="2376000"/>
            <a:ext cx="9960000" cy="4366200"/>
          </a:xfrm>
          <a:prstGeom prst="rect">
            <a:avLst/>
          </a:prstGeom>
        </p:spPr>
        <p:txBody>
          <a:bodyPr anchorCtr="0" anchor="t" bIns="116325" lIns="116325" spcFirstLastPara="1" rIns="116325" wrap="square" tIns="116325">
            <a:normAutofit/>
          </a:bodyPr>
          <a:lstStyle>
            <a:lvl1pPr indent="-330200" lvl="0" marL="457200" rtl="0">
              <a:spcBef>
                <a:spcPts val="0"/>
              </a:spcBef>
              <a:spcAft>
                <a:spcPts val="0"/>
              </a:spcAft>
              <a:buSzPts val="1600"/>
              <a:buChar char="●"/>
              <a:defRPr sz="1600"/>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5" name="Google Shape;65;p15"/>
          <p:cNvSpPr txBox="1"/>
          <p:nvPr>
            <p:ph idx="2" type="subTitle"/>
          </p:nvPr>
        </p:nvSpPr>
        <p:spPr>
          <a:xfrm>
            <a:off x="390868" y="1345383"/>
            <a:ext cx="9960000" cy="832800"/>
          </a:xfrm>
          <a:prstGeom prst="rect">
            <a:avLst/>
          </a:prstGeom>
        </p:spPr>
        <p:txBody>
          <a:bodyPr anchorCtr="0" anchor="t" bIns="116325" lIns="116325" spcFirstLastPara="1" rIns="116325" wrap="square" tIns="116325">
            <a:normAutofit/>
          </a:bodyPr>
          <a:lstStyle>
            <a:lvl1pPr lvl="0" rtl="0">
              <a:spcBef>
                <a:spcPts val="0"/>
              </a:spcBef>
              <a:spcAft>
                <a:spcPts val="0"/>
              </a:spcAft>
              <a:buNone/>
              <a:defRPr sz="2000">
                <a:solidFill>
                  <a:schemeClr val="dk2"/>
                </a:solidFill>
              </a:defRPr>
            </a:lvl1pPr>
            <a:lvl2pPr lvl="1" rtl="0">
              <a:spcBef>
                <a:spcPts val="1500"/>
              </a:spcBef>
              <a:spcAft>
                <a:spcPts val="0"/>
              </a:spcAft>
              <a:buNone/>
              <a:defRPr/>
            </a:lvl2pPr>
            <a:lvl3pPr lvl="2" rtl="0">
              <a:spcBef>
                <a:spcPts val="1500"/>
              </a:spcBef>
              <a:spcAft>
                <a:spcPts val="0"/>
              </a:spcAft>
              <a:buNone/>
              <a:defRPr/>
            </a:lvl3pPr>
            <a:lvl4pPr lvl="3" rtl="0">
              <a:spcBef>
                <a:spcPts val="1500"/>
              </a:spcBef>
              <a:spcAft>
                <a:spcPts val="0"/>
              </a:spcAft>
              <a:buNone/>
              <a:defRPr/>
            </a:lvl4pPr>
            <a:lvl5pPr lvl="4" rtl="0">
              <a:spcBef>
                <a:spcPts val="1500"/>
              </a:spcBef>
              <a:spcAft>
                <a:spcPts val="0"/>
              </a:spcAft>
              <a:buNone/>
              <a:defRPr/>
            </a:lvl5pPr>
            <a:lvl6pPr lvl="5" rtl="0">
              <a:spcBef>
                <a:spcPts val="1500"/>
              </a:spcBef>
              <a:spcAft>
                <a:spcPts val="0"/>
              </a:spcAft>
              <a:buNone/>
              <a:defRPr/>
            </a:lvl6pPr>
            <a:lvl7pPr lvl="6" rtl="0">
              <a:spcBef>
                <a:spcPts val="1500"/>
              </a:spcBef>
              <a:spcAft>
                <a:spcPts val="0"/>
              </a:spcAft>
              <a:buNone/>
              <a:defRPr/>
            </a:lvl7pPr>
            <a:lvl8pPr lvl="7" rtl="0">
              <a:spcBef>
                <a:spcPts val="1500"/>
              </a:spcBef>
              <a:spcAft>
                <a:spcPts val="0"/>
              </a:spcAft>
              <a:buNone/>
              <a:defRPr/>
            </a:lvl8pPr>
            <a:lvl9pPr lvl="8" rtl="0">
              <a:spcBef>
                <a:spcPts val="1500"/>
              </a:spcBef>
              <a:spcAft>
                <a:spcPts val="150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66247" y="3154580"/>
            <a:ext cx="10011600" cy="1234500"/>
          </a:xfrm>
          <a:prstGeom prst="rect">
            <a:avLst/>
          </a:prstGeom>
        </p:spPr>
        <p:txBody>
          <a:bodyPr anchorCtr="0" anchor="ctr" bIns="116325" lIns="116325" spcFirstLastPara="1" rIns="116325" wrap="square" tIns="116325">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p:txBody>
      </p:sp>
      <p:sp>
        <p:nvSpPr>
          <p:cNvPr id="15" name="Google Shape;15;p3"/>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66247" y="652703"/>
            <a:ext cx="10011600" cy="840000"/>
          </a:xfrm>
          <a:prstGeom prst="rect">
            <a:avLst/>
          </a:prstGeom>
        </p:spPr>
        <p:txBody>
          <a:bodyPr anchorCtr="0" anchor="t" bIns="116325" lIns="116325" spcFirstLastPara="1" rIns="116325" wrap="square" tIns="1163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8" name="Google Shape;18;p4"/>
          <p:cNvSpPr txBox="1"/>
          <p:nvPr>
            <p:ph idx="1" type="body"/>
          </p:nvPr>
        </p:nvSpPr>
        <p:spPr>
          <a:xfrm>
            <a:off x="366247" y="1690297"/>
            <a:ext cx="10011600" cy="5010600"/>
          </a:xfrm>
          <a:prstGeom prst="rect">
            <a:avLst/>
          </a:prstGeom>
        </p:spPr>
        <p:txBody>
          <a:bodyPr anchorCtr="0" anchor="t" bIns="116325" lIns="116325" spcFirstLastPara="1" rIns="116325" wrap="square" tIns="116325">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9" name="Google Shape;19;p4"/>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66247" y="652703"/>
            <a:ext cx="10011600" cy="840000"/>
          </a:xfrm>
          <a:prstGeom prst="rect">
            <a:avLst/>
          </a:prstGeom>
        </p:spPr>
        <p:txBody>
          <a:bodyPr anchorCtr="0" anchor="t" bIns="116325" lIns="116325" spcFirstLastPara="1" rIns="116325" wrap="square" tIns="1163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2" name="Google Shape;22;p5"/>
          <p:cNvSpPr txBox="1"/>
          <p:nvPr>
            <p:ph idx="1" type="body"/>
          </p:nvPr>
        </p:nvSpPr>
        <p:spPr>
          <a:xfrm>
            <a:off x="366247" y="1690297"/>
            <a:ext cx="4699800" cy="5010600"/>
          </a:xfrm>
          <a:prstGeom prst="rect">
            <a:avLst/>
          </a:prstGeom>
        </p:spPr>
        <p:txBody>
          <a:bodyPr anchorCtr="0" anchor="t" bIns="116325" lIns="116325" spcFirstLastPara="1" rIns="116325" wrap="square" tIns="116325">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678070" y="1690297"/>
            <a:ext cx="4699800" cy="5010600"/>
          </a:xfrm>
          <a:prstGeom prst="rect">
            <a:avLst/>
          </a:prstGeom>
        </p:spPr>
        <p:txBody>
          <a:bodyPr anchorCtr="0" anchor="t" bIns="116325" lIns="116325" spcFirstLastPara="1" rIns="116325" wrap="square" tIns="116325">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66247" y="652703"/>
            <a:ext cx="10011600" cy="840000"/>
          </a:xfrm>
          <a:prstGeom prst="rect">
            <a:avLst/>
          </a:prstGeom>
        </p:spPr>
        <p:txBody>
          <a:bodyPr anchorCtr="0" anchor="t" bIns="116325" lIns="116325" spcFirstLastPara="1" rIns="116325" wrap="square" tIns="1163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7" name="Google Shape;27;p6"/>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66247" y="814880"/>
            <a:ext cx="3299400" cy="1108500"/>
          </a:xfrm>
          <a:prstGeom prst="rect">
            <a:avLst/>
          </a:prstGeom>
        </p:spPr>
        <p:txBody>
          <a:bodyPr anchorCtr="0" anchor="b" bIns="116325" lIns="116325" spcFirstLastPara="1" rIns="116325" wrap="square" tIns="116325">
            <a:normAutofit/>
          </a:bodyPr>
          <a:lstStyle>
            <a:lvl1pPr lvl="0">
              <a:spcBef>
                <a:spcPts val="0"/>
              </a:spcBef>
              <a:spcAft>
                <a:spcPts val="0"/>
              </a:spcAft>
              <a:buSzPts val="3100"/>
              <a:buNone/>
              <a:defRPr sz="3100"/>
            </a:lvl1pPr>
            <a:lvl2pPr lvl="1">
              <a:spcBef>
                <a:spcPts val="0"/>
              </a:spcBef>
              <a:spcAft>
                <a:spcPts val="0"/>
              </a:spcAft>
              <a:buSzPts val="3100"/>
              <a:buNone/>
              <a:defRPr sz="3100"/>
            </a:lvl2pPr>
            <a:lvl3pPr lvl="2">
              <a:spcBef>
                <a:spcPts val="0"/>
              </a:spcBef>
              <a:spcAft>
                <a:spcPts val="0"/>
              </a:spcAft>
              <a:buSzPts val="3100"/>
              <a:buNone/>
              <a:defRPr sz="3100"/>
            </a:lvl3pPr>
            <a:lvl4pPr lvl="3">
              <a:spcBef>
                <a:spcPts val="0"/>
              </a:spcBef>
              <a:spcAft>
                <a:spcPts val="0"/>
              </a:spcAft>
              <a:buSzPts val="3100"/>
              <a:buNone/>
              <a:defRPr sz="3100"/>
            </a:lvl4pPr>
            <a:lvl5pPr lvl="4">
              <a:spcBef>
                <a:spcPts val="0"/>
              </a:spcBef>
              <a:spcAft>
                <a:spcPts val="0"/>
              </a:spcAft>
              <a:buSzPts val="3100"/>
              <a:buNone/>
              <a:defRPr sz="3100"/>
            </a:lvl5pPr>
            <a:lvl6pPr lvl="5">
              <a:spcBef>
                <a:spcPts val="0"/>
              </a:spcBef>
              <a:spcAft>
                <a:spcPts val="0"/>
              </a:spcAft>
              <a:buSzPts val="3100"/>
              <a:buNone/>
              <a:defRPr sz="3100"/>
            </a:lvl6pPr>
            <a:lvl7pPr lvl="6">
              <a:spcBef>
                <a:spcPts val="0"/>
              </a:spcBef>
              <a:spcAft>
                <a:spcPts val="0"/>
              </a:spcAft>
              <a:buSzPts val="3100"/>
              <a:buNone/>
              <a:defRPr sz="3100"/>
            </a:lvl7pPr>
            <a:lvl8pPr lvl="7">
              <a:spcBef>
                <a:spcPts val="0"/>
              </a:spcBef>
              <a:spcAft>
                <a:spcPts val="0"/>
              </a:spcAft>
              <a:buSzPts val="3100"/>
              <a:buNone/>
              <a:defRPr sz="3100"/>
            </a:lvl8pPr>
            <a:lvl9pPr lvl="8">
              <a:spcBef>
                <a:spcPts val="0"/>
              </a:spcBef>
              <a:spcAft>
                <a:spcPts val="0"/>
              </a:spcAft>
              <a:buSzPts val="3100"/>
              <a:buNone/>
              <a:defRPr sz="3100"/>
            </a:lvl9pPr>
          </a:lstStyle>
          <a:p/>
        </p:txBody>
      </p:sp>
      <p:sp>
        <p:nvSpPr>
          <p:cNvPr id="30" name="Google Shape;30;p7"/>
          <p:cNvSpPr txBox="1"/>
          <p:nvPr>
            <p:ph idx="1" type="body"/>
          </p:nvPr>
        </p:nvSpPr>
        <p:spPr>
          <a:xfrm>
            <a:off x="366247" y="2038080"/>
            <a:ext cx="3299400" cy="4663200"/>
          </a:xfrm>
          <a:prstGeom prst="rect">
            <a:avLst/>
          </a:prstGeom>
        </p:spPr>
        <p:txBody>
          <a:bodyPr anchorCtr="0" anchor="t" bIns="116325" lIns="116325" spcFirstLastPara="1" rIns="116325" wrap="square" tIns="116325">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76044" y="660220"/>
            <a:ext cx="7482300" cy="5999700"/>
          </a:xfrm>
          <a:prstGeom prst="rect">
            <a:avLst/>
          </a:prstGeom>
        </p:spPr>
        <p:txBody>
          <a:bodyPr anchorCtr="0" anchor="ctr" bIns="116325" lIns="116325" spcFirstLastPara="1" rIns="116325" wrap="square" tIns="116325">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p:txBody>
      </p:sp>
      <p:sp>
        <p:nvSpPr>
          <p:cNvPr id="34" name="Google Shape;34;p8"/>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372100" y="-183"/>
            <a:ext cx="5372100" cy="7543800"/>
          </a:xfrm>
          <a:prstGeom prst="rect">
            <a:avLst/>
          </a:prstGeom>
          <a:solidFill>
            <a:schemeClr val="lt2"/>
          </a:solidFill>
          <a:ln>
            <a:noFill/>
          </a:ln>
        </p:spPr>
        <p:txBody>
          <a:bodyPr anchorCtr="0" anchor="ctr" bIns="116325" lIns="116325" spcFirstLastPara="1" rIns="116325" wrap="square" tIns="1163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11963" y="1808657"/>
            <a:ext cx="4753200" cy="2174100"/>
          </a:xfrm>
          <a:prstGeom prst="rect">
            <a:avLst/>
          </a:prstGeom>
        </p:spPr>
        <p:txBody>
          <a:bodyPr anchorCtr="0" anchor="b" bIns="116325" lIns="116325" spcFirstLastPara="1" rIns="116325" wrap="square" tIns="116325">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38" name="Google Shape;38;p9"/>
          <p:cNvSpPr txBox="1"/>
          <p:nvPr>
            <p:ph idx="1" type="subTitle"/>
          </p:nvPr>
        </p:nvSpPr>
        <p:spPr>
          <a:xfrm>
            <a:off x="311963" y="4111177"/>
            <a:ext cx="4753200" cy="1811400"/>
          </a:xfrm>
          <a:prstGeom prst="rect">
            <a:avLst/>
          </a:prstGeom>
        </p:spPr>
        <p:txBody>
          <a:bodyPr anchorCtr="0" anchor="t" bIns="116325" lIns="116325" spcFirstLastPara="1" rIns="116325" wrap="square" tIns="116325">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39" name="Google Shape;39;p9"/>
          <p:cNvSpPr txBox="1"/>
          <p:nvPr>
            <p:ph idx="2" type="body"/>
          </p:nvPr>
        </p:nvSpPr>
        <p:spPr>
          <a:xfrm>
            <a:off x="5803913" y="1061977"/>
            <a:ext cx="4508400" cy="5419500"/>
          </a:xfrm>
          <a:prstGeom prst="rect">
            <a:avLst/>
          </a:prstGeom>
        </p:spPr>
        <p:txBody>
          <a:bodyPr anchorCtr="0" anchor="ctr" bIns="116325" lIns="116325" spcFirstLastPara="1" rIns="116325" wrap="square" tIns="116325">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0" name="Google Shape;40;p9"/>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66247" y="6204843"/>
            <a:ext cx="7048500" cy="887400"/>
          </a:xfrm>
          <a:prstGeom prst="rect">
            <a:avLst/>
          </a:prstGeom>
        </p:spPr>
        <p:txBody>
          <a:bodyPr anchorCtr="0" anchor="ctr" bIns="116325" lIns="116325" spcFirstLastPara="1" rIns="116325" wrap="square" tIns="116325">
            <a:normAutofit/>
          </a:bodyPr>
          <a:lstStyle>
            <a:lvl1pPr indent="-228600" lvl="0" marL="457200">
              <a:lnSpc>
                <a:spcPct val="100000"/>
              </a:lnSpc>
              <a:spcBef>
                <a:spcPts val="0"/>
              </a:spcBef>
              <a:spcAft>
                <a:spcPts val="0"/>
              </a:spcAft>
              <a:buSzPts val="2300"/>
              <a:buNone/>
              <a:defRPr/>
            </a:lvl1pPr>
          </a:lstStyle>
          <a:p/>
        </p:txBody>
      </p:sp>
      <p:sp>
        <p:nvSpPr>
          <p:cNvPr id="43" name="Google Shape;43;p10"/>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6247" y="652703"/>
            <a:ext cx="10011600" cy="840000"/>
          </a:xfrm>
          <a:prstGeom prst="rect">
            <a:avLst/>
          </a:prstGeom>
          <a:noFill/>
          <a:ln>
            <a:noFill/>
          </a:ln>
        </p:spPr>
        <p:txBody>
          <a:bodyPr anchorCtr="0" anchor="t" bIns="116325" lIns="116325" spcFirstLastPara="1" rIns="116325" wrap="square" tIns="116325">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7" name="Google Shape;7;p1"/>
          <p:cNvSpPr txBox="1"/>
          <p:nvPr>
            <p:ph idx="1" type="body"/>
          </p:nvPr>
        </p:nvSpPr>
        <p:spPr>
          <a:xfrm>
            <a:off x="366247" y="1690297"/>
            <a:ext cx="10011600" cy="5010600"/>
          </a:xfrm>
          <a:prstGeom prst="rect">
            <a:avLst/>
          </a:prstGeom>
          <a:noFill/>
          <a:ln>
            <a:noFill/>
          </a:ln>
        </p:spPr>
        <p:txBody>
          <a:bodyPr anchorCtr="0" anchor="t" bIns="116325" lIns="116325" spcFirstLastPara="1" rIns="116325" wrap="square" tIns="116325">
            <a:norm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0"/>
              </a:spcBef>
              <a:spcAft>
                <a:spcPts val="0"/>
              </a:spcAft>
              <a:buClr>
                <a:schemeClr val="dk2"/>
              </a:buClr>
              <a:buSzPts val="1800"/>
              <a:buChar char="○"/>
              <a:defRPr sz="1800">
                <a:solidFill>
                  <a:schemeClr val="dk2"/>
                </a:solidFill>
              </a:defRPr>
            </a:lvl2pPr>
            <a:lvl3pPr indent="-342900" lvl="2" marL="1371600">
              <a:lnSpc>
                <a:spcPct val="115000"/>
              </a:lnSpc>
              <a:spcBef>
                <a:spcPts val="0"/>
              </a:spcBef>
              <a:spcAft>
                <a:spcPts val="0"/>
              </a:spcAft>
              <a:buClr>
                <a:schemeClr val="dk2"/>
              </a:buClr>
              <a:buSzPts val="1800"/>
              <a:buChar char="■"/>
              <a:defRPr sz="1800">
                <a:solidFill>
                  <a:schemeClr val="dk2"/>
                </a:solidFill>
              </a:defRPr>
            </a:lvl3pPr>
            <a:lvl4pPr indent="-342900" lvl="3" marL="1828800">
              <a:lnSpc>
                <a:spcPct val="115000"/>
              </a:lnSpc>
              <a:spcBef>
                <a:spcPts val="0"/>
              </a:spcBef>
              <a:spcAft>
                <a:spcPts val="0"/>
              </a:spcAft>
              <a:buClr>
                <a:schemeClr val="dk2"/>
              </a:buClr>
              <a:buSzPts val="1800"/>
              <a:buChar char="●"/>
              <a:defRPr sz="1800">
                <a:solidFill>
                  <a:schemeClr val="dk2"/>
                </a:solidFill>
              </a:defRPr>
            </a:lvl4pPr>
            <a:lvl5pPr indent="-342900" lvl="4" marL="2286000">
              <a:lnSpc>
                <a:spcPct val="115000"/>
              </a:lnSpc>
              <a:spcBef>
                <a:spcPts val="0"/>
              </a:spcBef>
              <a:spcAft>
                <a:spcPts val="0"/>
              </a:spcAft>
              <a:buClr>
                <a:schemeClr val="dk2"/>
              </a:buClr>
              <a:buSzPts val="1800"/>
              <a:buChar char="○"/>
              <a:defRPr sz="1800">
                <a:solidFill>
                  <a:schemeClr val="dk2"/>
                </a:solidFill>
              </a:defRPr>
            </a:lvl5pPr>
            <a:lvl6pPr indent="-342900" lvl="5" marL="2743200">
              <a:lnSpc>
                <a:spcPct val="115000"/>
              </a:lnSpc>
              <a:spcBef>
                <a:spcPts val="0"/>
              </a:spcBef>
              <a:spcAft>
                <a:spcPts val="0"/>
              </a:spcAft>
              <a:buClr>
                <a:schemeClr val="dk2"/>
              </a:buClr>
              <a:buSzPts val="1800"/>
              <a:buChar char="■"/>
              <a:defRPr sz="1800">
                <a:solidFill>
                  <a:schemeClr val="dk2"/>
                </a:solidFill>
              </a:defRPr>
            </a:lvl6pPr>
            <a:lvl7pPr indent="-342900" lvl="6" marL="3200400">
              <a:lnSpc>
                <a:spcPct val="115000"/>
              </a:lnSpc>
              <a:spcBef>
                <a:spcPts val="0"/>
              </a:spcBef>
              <a:spcAft>
                <a:spcPts val="0"/>
              </a:spcAft>
              <a:buClr>
                <a:schemeClr val="dk2"/>
              </a:buClr>
              <a:buSzPts val="1800"/>
              <a:buChar char="●"/>
              <a:defRPr sz="1800">
                <a:solidFill>
                  <a:schemeClr val="dk2"/>
                </a:solidFill>
              </a:defRPr>
            </a:lvl7pPr>
            <a:lvl8pPr indent="-342900" lvl="7" marL="3657600">
              <a:lnSpc>
                <a:spcPct val="115000"/>
              </a:lnSpc>
              <a:spcBef>
                <a:spcPts val="0"/>
              </a:spcBef>
              <a:spcAft>
                <a:spcPts val="0"/>
              </a:spcAft>
              <a:buClr>
                <a:schemeClr val="dk2"/>
              </a:buClr>
              <a:buSzPts val="1800"/>
              <a:buChar char="○"/>
              <a:defRPr sz="1800">
                <a:solidFill>
                  <a:schemeClr val="dk2"/>
                </a:solidFill>
              </a:defRPr>
            </a:lvl8pPr>
            <a:lvl9pPr indent="-342900" lvl="8" marL="4114800">
              <a:lnSpc>
                <a:spcPct val="115000"/>
              </a:lnSpc>
              <a:spcBef>
                <a:spcPts val="0"/>
              </a:spcBef>
              <a:spcAft>
                <a:spcPts val="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9955138" y="6839385"/>
            <a:ext cx="644700" cy="577200"/>
          </a:xfrm>
          <a:prstGeom prst="rect">
            <a:avLst/>
          </a:prstGeom>
          <a:noFill/>
          <a:ln>
            <a:noFill/>
          </a:ln>
        </p:spPr>
        <p:txBody>
          <a:bodyPr anchorCtr="0" anchor="ctr" bIns="116325" lIns="116325" spcFirstLastPara="1" rIns="116325" wrap="square" tIns="116325">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convene.com/catalyst/9-rules-productive-brainstorming-session/" TargetMode="External"/><Relationship Id="rId4" Type="http://schemas.openxmlformats.org/officeDocument/2006/relationships/hyperlink" Target="https://convene.com/catalyst/9-rules-productive-brainstorming-session/" TargetMode="External"/><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262047" y="193203"/>
            <a:ext cx="10011600" cy="840000"/>
          </a:xfrm>
          <a:prstGeom prst="rect">
            <a:avLst/>
          </a:prstGeom>
        </p:spPr>
        <p:txBody>
          <a:bodyPr anchorCtr="0" anchor="t" bIns="116325" lIns="116325" spcFirstLastPara="1" rIns="116325" wrap="square" tIns="116325">
            <a:noAutofit/>
          </a:bodyPr>
          <a:lstStyle/>
          <a:p>
            <a:pPr indent="0" lvl="0" marL="0" rtl="0" algn="l">
              <a:spcBef>
                <a:spcPts val="0"/>
              </a:spcBef>
              <a:spcAft>
                <a:spcPts val="0"/>
              </a:spcAft>
              <a:buSzPts val="990"/>
              <a:buNone/>
            </a:pPr>
            <a:r>
              <a:rPr lang="en" sz="1200">
                <a:latin typeface="Open Sans Light"/>
                <a:ea typeface="Open Sans Light"/>
                <a:cs typeface="Open Sans Light"/>
                <a:sym typeface="Open Sans Light"/>
              </a:rPr>
              <a:t>I want to create provocative briefs</a:t>
            </a:r>
            <a:endParaRPr sz="1200">
              <a:latin typeface="Open Sans Light"/>
              <a:ea typeface="Open Sans Light"/>
              <a:cs typeface="Open Sans Light"/>
              <a:sym typeface="Open Sans Light"/>
            </a:endParaRPr>
          </a:p>
          <a:p>
            <a:pPr indent="0" lvl="0" marL="0" rtl="0" algn="l">
              <a:spcBef>
                <a:spcPts val="0"/>
              </a:spcBef>
              <a:spcAft>
                <a:spcPts val="0"/>
              </a:spcAft>
              <a:buSzPts val="990"/>
              <a:buNone/>
            </a:pPr>
            <a:r>
              <a:rPr lang="en" sz="1200">
                <a:latin typeface="Open Sans Light"/>
                <a:ea typeface="Open Sans Light"/>
                <a:cs typeface="Open Sans Light"/>
                <a:sym typeface="Open Sans Light"/>
              </a:rPr>
              <a:t>To stimulate new ideas and discussion</a:t>
            </a:r>
            <a:endParaRPr sz="1200">
              <a:latin typeface="Open Sans Light"/>
              <a:ea typeface="Open Sans Light"/>
              <a:cs typeface="Open Sans Light"/>
              <a:sym typeface="Open Sans Light"/>
            </a:endParaRPr>
          </a:p>
        </p:txBody>
      </p:sp>
      <p:sp>
        <p:nvSpPr>
          <p:cNvPr id="71" name="Google Shape;71;p16"/>
          <p:cNvSpPr/>
          <p:nvPr/>
        </p:nvSpPr>
        <p:spPr>
          <a:xfrm>
            <a:off x="338225" y="897425"/>
            <a:ext cx="9935700" cy="98100"/>
          </a:xfrm>
          <a:prstGeom prst="rect">
            <a:avLst/>
          </a:prstGeom>
          <a:solidFill>
            <a:srgbClr val="319704"/>
          </a:solid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6"/>
          <p:cNvSpPr txBox="1"/>
          <p:nvPr/>
        </p:nvSpPr>
        <p:spPr>
          <a:xfrm>
            <a:off x="6487800" y="193188"/>
            <a:ext cx="449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319704"/>
                </a:solidFill>
                <a:latin typeface="Open Sans Medium"/>
                <a:ea typeface="Open Sans Medium"/>
                <a:cs typeface="Open Sans Medium"/>
                <a:sym typeface="Open Sans Medium"/>
              </a:rPr>
              <a:t>HOW MIGHT WE BUILDER</a:t>
            </a:r>
            <a:endParaRPr sz="2300">
              <a:solidFill>
                <a:srgbClr val="319704"/>
              </a:solidFill>
              <a:latin typeface="Open Sans Medium"/>
              <a:ea typeface="Open Sans Medium"/>
              <a:cs typeface="Open Sans Medium"/>
              <a:sym typeface="Open Sans Medium"/>
            </a:endParaRPr>
          </a:p>
        </p:txBody>
      </p:sp>
      <p:sp>
        <p:nvSpPr>
          <p:cNvPr id="73" name="Google Shape;73;p16"/>
          <p:cNvSpPr txBox="1"/>
          <p:nvPr/>
        </p:nvSpPr>
        <p:spPr>
          <a:xfrm>
            <a:off x="338225" y="1402175"/>
            <a:ext cx="43356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Open Sans"/>
                <a:ea typeface="Open Sans"/>
                <a:cs typeface="Open Sans"/>
                <a:sym typeface="Open Sans"/>
              </a:rPr>
              <a:t>What is it</a:t>
            </a:r>
            <a:endParaRPr b="1" sz="1200">
              <a:latin typeface="Open Sans"/>
              <a:ea typeface="Open Sans"/>
              <a:cs typeface="Open Sans"/>
              <a:sym typeface="Open Sans"/>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lang="en" sz="1200">
                <a:latin typeface="Open Sans Light"/>
                <a:ea typeface="Open Sans Light"/>
                <a:cs typeface="Open Sans Light"/>
                <a:sym typeface="Open Sans Light"/>
              </a:rPr>
              <a:t>A simple 3-part template to create a range of open questions that help to step out of the weeds and take a fresh look at a problem or opportunity you face</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b="1" lang="en" sz="1200">
                <a:latin typeface="Open Sans"/>
                <a:ea typeface="Open Sans"/>
                <a:cs typeface="Open Sans"/>
                <a:sym typeface="Open Sans"/>
              </a:rPr>
              <a:t>When to use it</a:t>
            </a:r>
            <a:endParaRPr b="1" sz="1200">
              <a:latin typeface="Open Sans"/>
              <a:ea typeface="Open Sans"/>
              <a:cs typeface="Open Sans"/>
              <a:sym typeface="Open Sans"/>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lang="en" sz="1200">
                <a:latin typeface="Open Sans Light"/>
                <a:ea typeface="Open Sans Light"/>
                <a:cs typeface="Open Sans Light"/>
                <a:sym typeface="Open Sans Light"/>
              </a:rPr>
              <a:t>‘How Might We…’ questions are used throughout the innovation process whenever you want to take a fresh and creative look at something. They are helpful early on to help flush out all the initial hypotheses and hunches the team has. They can also be repurposed later on when you want to improve ideas or see how far they can stretch to different purposes and audiences</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b="1" lang="en" sz="1200">
                <a:latin typeface="Open Sans"/>
                <a:ea typeface="Open Sans"/>
                <a:cs typeface="Open Sans"/>
                <a:sym typeface="Open Sans"/>
              </a:rPr>
              <a:t>Learn More</a:t>
            </a:r>
            <a:endParaRPr b="1" sz="1200">
              <a:latin typeface="Open Sans"/>
              <a:ea typeface="Open Sans"/>
              <a:cs typeface="Open Sans"/>
              <a:sym typeface="Open Sans"/>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lang="en" sz="1200">
                <a:solidFill>
                  <a:srgbClr val="319704"/>
                </a:solidFill>
                <a:latin typeface="Open Sans Medium"/>
                <a:ea typeface="Open Sans Medium"/>
                <a:cs typeface="Open Sans Medium"/>
                <a:sym typeface="Open Sans Medium"/>
              </a:rPr>
              <a:t>READ - </a:t>
            </a:r>
            <a:r>
              <a:rPr lang="en" sz="1200" u="sng">
                <a:solidFill>
                  <a:schemeClr val="hlink"/>
                </a:solidFill>
                <a:latin typeface="Open Sans Medium"/>
                <a:ea typeface="Open Sans Medium"/>
                <a:cs typeface="Open Sans Medium"/>
                <a:sym typeface="Open Sans Medium"/>
                <a:hlinkClick r:id="rId3"/>
              </a:rPr>
              <a:t>Convene’s guide to preparing brainstorming</a:t>
            </a:r>
            <a:r>
              <a:rPr lang="en" sz="1200" u="sng">
                <a:solidFill>
                  <a:schemeClr val="hlink"/>
                </a:solidFill>
                <a:highlight>
                  <a:schemeClr val="accent6"/>
                </a:highlight>
                <a:latin typeface="Open Sans Medium"/>
                <a:ea typeface="Open Sans Medium"/>
                <a:cs typeface="Open Sans Medium"/>
                <a:sym typeface="Open Sans Medium"/>
                <a:hlinkClick r:id="rId4"/>
              </a:rPr>
              <a:t> </a:t>
            </a:r>
            <a:endParaRPr sz="1200">
              <a:solidFill>
                <a:srgbClr val="319704"/>
              </a:solidFill>
              <a:highlight>
                <a:schemeClr val="accent6"/>
              </a:highlight>
              <a:latin typeface="Open Sans Medium"/>
              <a:ea typeface="Open Sans Medium"/>
              <a:cs typeface="Open Sans Medium"/>
              <a:sym typeface="Open Sans Medium"/>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p:txBody>
      </p:sp>
      <p:cxnSp>
        <p:nvCxnSpPr>
          <p:cNvPr id="74" name="Google Shape;74;p16"/>
          <p:cNvCxnSpPr/>
          <p:nvPr/>
        </p:nvCxnSpPr>
        <p:spPr>
          <a:xfrm flipH="1">
            <a:off x="6298775" y="0"/>
            <a:ext cx="11100" cy="953100"/>
          </a:xfrm>
          <a:prstGeom prst="straightConnector1">
            <a:avLst/>
          </a:prstGeom>
          <a:noFill/>
          <a:ln cap="flat" cmpd="sng" w="19050">
            <a:solidFill>
              <a:srgbClr val="319704"/>
            </a:solidFill>
            <a:prstDash val="solid"/>
            <a:round/>
            <a:headEnd len="med" w="med" type="none"/>
            <a:tailEnd len="med" w="med" type="none"/>
          </a:ln>
        </p:spPr>
      </p:cxnSp>
      <p:pic>
        <p:nvPicPr>
          <p:cNvPr id="75" name="Google Shape;75;p16"/>
          <p:cNvPicPr preferRelativeResize="0"/>
          <p:nvPr/>
        </p:nvPicPr>
        <p:blipFill>
          <a:blip r:embed="rId5">
            <a:alphaModFix/>
          </a:blip>
          <a:stretch>
            <a:fillRect/>
          </a:stretch>
        </p:blipFill>
        <p:spPr>
          <a:xfrm>
            <a:off x="5140425" y="3771900"/>
            <a:ext cx="4648437" cy="3248450"/>
          </a:xfrm>
          <a:prstGeom prst="rect">
            <a:avLst/>
          </a:prstGeom>
          <a:noFill/>
          <a:ln>
            <a:noFill/>
          </a:ln>
        </p:spPr>
      </p:pic>
      <p:sp>
        <p:nvSpPr>
          <p:cNvPr id="76" name="Google Shape;76;p16"/>
          <p:cNvSpPr txBox="1"/>
          <p:nvPr/>
        </p:nvSpPr>
        <p:spPr>
          <a:xfrm>
            <a:off x="5207850" y="1402175"/>
            <a:ext cx="50658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latin typeface="Open Sans"/>
                <a:ea typeface="Open Sans"/>
                <a:cs typeface="Open Sans"/>
                <a:sym typeface="Open Sans"/>
              </a:rPr>
              <a:t>There are three parts to the template</a:t>
            </a:r>
            <a:endParaRPr b="1" sz="1200">
              <a:solidFill>
                <a:schemeClr val="dk1"/>
              </a:solidFill>
              <a:latin typeface="Open Sans"/>
              <a:ea typeface="Open Sans"/>
              <a:cs typeface="Open Sans"/>
              <a:sym typeface="Open Sans"/>
            </a:endParaRPr>
          </a:p>
          <a:p>
            <a:pPr indent="0" lvl="0" marL="0" rtl="0" algn="l">
              <a:lnSpc>
                <a:spcPct val="100000"/>
              </a:lnSpc>
              <a:spcBef>
                <a:spcPts val="1800"/>
              </a:spcBef>
              <a:spcAft>
                <a:spcPts val="0"/>
              </a:spcAft>
              <a:buNone/>
            </a:pPr>
            <a:r>
              <a:rPr b="1" lang="en" sz="1200">
                <a:solidFill>
                  <a:srgbClr val="2D2D2D"/>
                </a:solidFill>
                <a:highlight>
                  <a:srgbClr val="FFFFFF"/>
                </a:highlight>
                <a:latin typeface="Open Sans"/>
                <a:ea typeface="Open Sans"/>
                <a:cs typeface="Open Sans"/>
                <a:sym typeface="Open Sans"/>
              </a:rPr>
              <a:t>How Might We…</a:t>
            </a:r>
            <a:endParaRPr b="1" sz="1200">
              <a:solidFill>
                <a:srgbClr val="2D2D2D"/>
              </a:solidFill>
              <a:highlight>
                <a:srgbClr val="FFFFFF"/>
              </a:highlight>
              <a:latin typeface="Open Sans"/>
              <a:ea typeface="Open Sans"/>
              <a:cs typeface="Open Sans"/>
              <a:sym typeface="Open Sans"/>
            </a:endParaRPr>
          </a:p>
          <a:p>
            <a:pPr indent="0" lvl="0" marL="0" rtl="0" algn="l">
              <a:lnSpc>
                <a:spcPct val="100000"/>
              </a:lnSpc>
              <a:spcBef>
                <a:spcPts val="1200"/>
              </a:spcBef>
              <a:spcAft>
                <a:spcPts val="0"/>
              </a:spcAft>
              <a:buNone/>
            </a:pPr>
            <a:r>
              <a:rPr b="1" lang="en" sz="1200">
                <a:solidFill>
                  <a:srgbClr val="2D2D2D"/>
                </a:solidFill>
                <a:highlight>
                  <a:srgbClr val="FFFFFF"/>
                </a:highlight>
                <a:latin typeface="Open Sans"/>
                <a:ea typeface="Open Sans"/>
                <a:cs typeface="Open Sans"/>
                <a:sym typeface="Open Sans"/>
              </a:rPr>
              <a:t>[Action: </a:t>
            </a:r>
            <a:r>
              <a:rPr lang="en" sz="1200">
                <a:solidFill>
                  <a:srgbClr val="2D2D2D"/>
                </a:solidFill>
                <a:highlight>
                  <a:schemeClr val="lt1"/>
                </a:highlight>
                <a:latin typeface="Open Sans Light"/>
                <a:ea typeface="Open Sans Light"/>
                <a:cs typeface="Open Sans Light"/>
                <a:sym typeface="Open Sans Light"/>
              </a:rPr>
              <a:t>what you want to do</a:t>
            </a:r>
            <a:r>
              <a:rPr b="1" lang="en" sz="1200">
                <a:solidFill>
                  <a:srgbClr val="2D2D2D"/>
                </a:solidFill>
                <a:highlight>
                  <a:schemeClr val="lt1"/>
                </a:highlight>
                <a:latin typeface="Open Sans"/>
                <a:ea typeface="Open Sans"/>
                <a:cs typeface="Open Sans"/>
                <a:sym typeface="Open Sans"/>
              </a:rPr>
              <a:t>]</a:t>
            </a:r>
            <a:endParaRPr b="1" sz="1200">
              <a:solidFill>
                <a:srgbClr val="2D2D2D"/>
              </a:solidFill>
              <a:highlight>
                <a:srgbClr val="FFFFFF"/>
              </a:highlight>
              <a:latin typeface="Open Sans"/>
              <a:ea typeface="Open Sans"/>
              <a:cs typeface="Open Sans"/>
              <a:sym typeface="Open Sans"/>
            </a:endParaRPr>
          </a:p>
          <a:p>
            <a:pPr indent="0" lvl="0" marL="0" rtl="0" algn="l">
              <a:lnSpc>
                <a:spcPct val="100000"/>
              </a:lnSpc>
              <a:spcBef>
                <a:spcPts val="1200"/>
              </a:spcBef>
              <a:spcAft>
                <a:spcPts val="0"/>
              </a:spcAft>
              <a:buNone/>
            </a:pPr>
            <a:r>
              <a:rPr b="1" lang="en" sz="1200">
                <a:solidFill>
                  <a:srgbClr val="2D2D2D"/>
                </a:solidFill>
                <a:highlight>
                  <a:srgbClr val="FFFFFF"/>
                </a:highlight>
                <a:latin typeface="Open Sans"/>
                <a:ea typeface="Open Sans"/>
                <a:cs typeface="Open Sans"/>
                <a:sym typeface="Open Sans"/>
              </a:rPr>
              <a:t>[Subject: </a:t>
            </a:r>
            <a:r>
              <a:rPr lang="en" sz="1200">
                <a:solidFill>
                  <a:srgbClr val="2D2D2D"/>
                </a:solidFill>
                <a:highlight>
                  <a:schemeClr val="lt1"/>
                </a:highlight>
                <a:latin typeface="Open Sans Light"/>
                <a:ea typeface="Open Sans Light"/>
                <a:cs typeface="Open Sans Light"/>
                <a:sym typeface="Open Sans Light"/>
              </a:rPr>
              <a:t>who you want to do it do</a:t>
            </a:r>
            <a:r>
              <a:rPr b="1" lang="en" sz="1200">
                <a:solidFill>
                  <a:srgbClr val="2D2D2D"/>
                </a:solidFill>
                <a:highlight>
                  <a:schemeClr val="lt1"/>
                </a:highlight>
                <a:latin typeface="Open Sans"/>
                <a:ea typeface="Open Sans"/>
                <a:cs typeface="Open Sans"/>
                <a:sym typeface="Open Sans"/>
              </a:rPr>
              <a:t>]</a:t>
            </a:r>
            <a:endParaRPr b="1" sz="1200">
              <a:solidFill>
                <a:srgbClr val="2D2D2D"/>
              </a:solidFill>
              <a:highlight>
                <a:srgbClr val="FFFFFF"/>
              </a:highlight>
              <a:latin typeface="Open Sans"/>
              <a:ea typeface="Open Sans"/>
              <a:cs typeface="Open Sans"/>
              <a:sym typeface="Open Sans"/>
            </a:endParaRPr>
          </a:p>
          <a:p>
            <a:pPr indent="0" lvl="0" marL="0" rtl="0" algn="l">
              <a:lnSpc>
                <a:spcPct val="100000"/>
              </a:lnSpc>
              <a:spcBef>
                <a:spcPts val="1200"/>
              </a:spcBef>
              <a:spcAft>
                <a:spcPts val="1200"/>
              </a:spcAft>
              <a:buNone/>
            </a:pPr>
            <a:r>
              <a:rPr b="1" lang="en" sz="1200">
                <a:solidFill>
                  <a:srgbClr val="2D2D2D"/>
                </a:solidFill>
                <a:highlight>
                  <a:srgbClr val="FFFFFF"/>
                </a:highlight>
                <a:latin typeface="Open Sans"/>
                <a:ea typeface="Open Sans"/>
                <a:cs typeface="Open Sans"/>
                <a:sym typeface="Open Sans"/>
              </a:rPr>
              <a:t>[Outcome: </a:t>
            </a:r>
            <a:r>
              <a:rPr lang="en" sz="1200">
                <a:solidFill>
                  <a:srgbClr val="2D2D2D"/>
                </a:solidFill>
                <a:highlight>
                  <a:schemeClr val="lt1"/>
                </a:highlight>
                <a:latin typeface="Open Sans Light"/>
                <a:ea typeface="Open Sans Light"/>
                <a:cs typeface="Open Sans Light"/>
                <a:sym typeface="Open Sans Light"/>
              </a:rPr>
              <a:t>what you want to achieve</a:t>
            </a:r>
            <a:r>
              <a:rPr b="1" lang="en" sz="1200">
                <a:solidFill>
                  <a:srgbClr val="2D2D2D"/>
                </a:solidFill>
                <a:highlight>
                  <a:schemeClr val="lt1"/>
                </a:highlight>
                <a:latin typeface="Open Sans"/>
                <a:ea typeface="Open Sans"/>
                <a:cs typeface="Open Sans"/>
                <a:sym typeface="Open Sans"/>
              </a:rPr>
              <a:t>]</a:t>
            </a:r>
            <a:endParaRPr b="1" sz="1200">
              <a:solidFill>
                <a:schemeClr val="dk1"/>
              </a:solidFill>
              <a:highlight>
                <a:srgbClr val="FFFFFF"/>
              </a:highlight>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p:nvPr/>
        </p:nvSpPr>
        <p:spPr>
          <a:xfrm>
            <a:off x="338225" y="897425"/>
            <a:ext cx="9935700" cy="98100"/>
          </a:xfrm>
          <a:prstGeom prst="rect">
            <a:avLst/>
          </a:prstGeom>
          <a:solidFill>
            <a:srgbClr val="319704"/>
          </a:solid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7"/>
          <p:cNvSpPr txBox="1"/>
          <p:nvPr/>
        </p:nvSpPr>
        <p:spPr>
          <a:xfrm>
            <a:off x="338225" y="1402175"/>
            <a:ext cx="7770300" cy="418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700">
                <a:solidFill>
                  <a:schemeClr val="dk1"/>
                </a:solidFill>
                <a:highlight>
                  <a:schemeClr val="lt1"/>
                </a:highlight>
                <a:latin typeface="Open Sans"/>
                <a:ea typeface="Open Sans"/>
                <a:cs typeface="Open Sans"/>
                <a:sym typeface="Open Sans"/>
              </a:rPr>
              <a:t>There are three parts to the template</a:t>
            </a:r>
            <a:endParaRPr b="1" sz="1700">
              <a:solidFill>
                <a:schemeClr val="dk1"/>
              </a:solidFill>
              <a:highlight>
                <a:schemeClr val="lt1"/>
              </a:highlight>
              <a:latin typeface="Open Sans"/>
              <a:ea typeface="Open Sans"/>
              <a:cs typeface="Open Sans"/>
              <a:sym typeface="Open Sans"/>
            </a:endParaRPr>
          </a:p>
          <a:p>
            <a:pPr indent="0" lvl="0" marL="0" rtl="0" algn="l">
              <a:spcBef>
                <a:spcPts val="1200"/>
              </a:spcBef>
              <a:spcAft>
                <a:spcPts val="0"/>
              </a:spcAft>
              <a:buClr>
                <a:schemeClr val="dk1"/>
              </a:buClr>
              <a:buSzPts val="1100"/>
              <a:buFont typeface="Arial"/>
              <a:buNone/>
            </a:pPr>
            <a:r>
              <a:t/>
            </a:r>
            <a:endParaRPr b="1" sz="1700">
              <a:solidFill>
                <a:schemeClr val="dk1"/>
              </a:solidFill>
              <a:highlight>
                <a:schemeClr val="lt1"/>
              </a:highlight>
              <a:latin typeface="Open Sans"/>
              <a:ea typeface="Open Sans"/>
              <a:cs typeface="Open Sans"/>
              <a:sym typeface="Open Sans"/>
            </a:endParaRPr>
          </a:p>
          <a:p>
            <a:pPr indent="0" lvl="0" marL="0" rtl="0" algn="l">
              <a:spcBef>
                <a:spcPts val="1200"/>
              </a:spcBef>
              <a:spcAft>
                <a:spcPts val="0"/>
              </a:spcAft>
              <a:buClr>
                <a:schemeClr val="dk1"/>
              </a:buClr>
              <a:buSzPts val="1100"/>
              <a:buFont typeface="Arial"/>
              <a:buNone/>
            </a:pPr>
            <a:r>
              <a:rPr b="1" lang="en" sz="1700">
                <a:solidFill>
                  <a:schemeClr val="dk1"/>
                </a:solidFill>
                <a:highlight>
                  <a:schemeClr val="lt1"/>
                </a:highlight>
                <a:latin typeface="Open Sans"/>
                <a:ea typeface="Open Sans"/>
                <a:cs typeface="Open Sans"/>
                <a:sym typeface="Open Sans"/>
              </a:rPr>
              <a:t>How Might We…</a:t>
            </a:r>
            <a:endParaRPr b="1" sz="1700">
              <a:solidFill>
                <a:schemeClr val="dk1"/>
              </a:solidFill>
              <a:highlight>
                <a:schemeClr val="lt1"/>
              </a:highlight>
              <a:latin typeface="Open Sans"/>
              <a:ea typeface="Open Sans"/>
              <a:cs typeface="Open Sans"/>
              <a:sym typeface="Open Sans"/>
            </a:endParaRPr>
          </a:p>
          <a:p>
            <a:pPr indent="457200" lvl="0" marL="0" rtl="0" algn="l">
              <a:spcBef>
                <a:spcPts val="1200"/>
              </a:spcBef>
              <a:spcAft>
                <a:spcPts val="0"/>
              </a:spcAft>
              <a:buClr>
                <a:schemeClr val="dk1"/>
              </a:buClr>
              <a:buSzPts val="1100"/>
              <a:buFont typeface="Arial"/>
              <a:buNone/>
            </a:pPr>
            <a:r>
              <a:rPr lang="en" sz="1700">
                <a:solidFill>
                  <a:schemeClr val="dk1"/>
                </a:solidFill>
                <a:highlight>
                  <a:schemeClr val="lt1"/>
                </a:highlight>
                <a:latin typeface="Open Sans Light"/>
                <a:ea typeface="Open Sans Light"/>
                <a:cs typeface="Open Sans Light"/>
                <a:sym typeface="Open Sans Light"/>
              </a:rPr>
              <a:t>[Action: what you want to do]</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t/>
            </a:r>
            <a:endParaRPr sz="1700">
              <a:solidFill>
                <a:schemeClr val="dk1"/>
              </a:solidFill>
              <a:highlight>
                <a:schemeClr val="lt1"/>
              </a:highlight>
              <a:latin typeface="Open Sans Light"/>
              <a:ea typeface="Open Sans Light"/>
              <a:cs typeface="Open Sans Light"/>
              <a:sym typeface="Open Sans Light"/>
            </a:endParaRPr>
          </a:p>
          <a:p>
            <a:pPr indent="457200" lvl="0" marL="0" rtl="0" algn="l">
              <a:spcBef>
                <a:spcPts val="1200"/>
              </a:spcBef>
              <a:spcAft>
                <a:spcPts val="0"/>
              </a:spcAft>
              <a:buClr>
                <a:schemeClr val="dk1"/>
              </a:buClr>
              <a:buSzPts val="1100"/>
              <a:buFont typeface="Arial"/>
              <a:buNone/>
            </a:pPr>
            <a:r>
              <a:rPr lang="en" sz="1700">
                <a:solidFill>
                  <a:schemeClr val="dk1"/>
                </a:solidFill>
                <a:highlight>
                  <a:schemeClr val="lt1"/>
                </a:highlight>
                <a:latin typeface="Open Sans Light"/>
                <a:ea typeface="Open Sans Light"/>
                <a:cs typeface="Open Sans Light"/>
                <a:sym typeface="Open Sans Light"/>
              </a:rPr>
              <a:t>[Subject: who you want to do it do]</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t/>
            </a:r>
            <a:endParaRPr sz="1700">
              <a:solidFill>
                <a:schemeClr val="dk1"/>
              </a:solidFill>
              <a:highlight>
                <a:schemeClr val="lt1"/>
              </a:highlight>
              <a:latin typeface="Open Sans Light"/>
              <a:ea typeface="Open Sans Light"/>
              <a:cs typeface="Open Sans Light"/>
              <a:sym typeface="Open Sans Light"/>
            </a:endParaRPr>
          </a:p>
          <a:p>
            <a:pPr indent="457200" lvl="0" marL="0" rtl="0" algn="l">
              <a:spcBef>
                <a:spcPts val="1200"/>
              </a:spcBef>
              <a:spcAft>
                <a:spcPts val="0"/>
              </a:spcAft>
              <a:buClr>
                <a:schemeClr val="dk1"/>
              </a:buClr>
              <a:buSzPts val="1100"/>
              <a:buFont typeface="Arial"/>
              <a:buNone/>
            </a:pPr>
            <a:r>
              <a:rPr lang="en" sz="1700">
                <a:solidFill>
                  <a:schemeClr val="dk1"/>
                </a:solidFill>
                <a:highlight>
                  <a:schemeClr val="lt1"/>
                </a:highlight>
                <a:latin typeface="Open Sans Light"/>
                <a:ea typeface="Open Sans Light"/>
                <a:cs typeface="Open Sans Light"/>
                <a:sym typeface="Open Sans Light"/>
              </a:rPr>
              <a:t>[Outcome: what you want to achieve]</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t/>
            </a:r>
            <a:endParaRPr b="1" sz="1700">
              <a:solidFill>
                <a:schemeClr val="dk1"/>
              </a:solidFill>
              <a:highlight>
                <a:schemeClr val="lt1"/>
              </a:highlight>
              <a:latin typeface="Open Sans"/>
              <a:ea typeface="Open Sans"/>
              <a:cs typeface="Open Sans"/>
              <a:sym typeface="Open Sans"/>
            </a:endParaRPr>
          </a:p>
          <a:p>
            <a:pPr indent="0" lvl="0" marL="0" rtl="0" algn="l">
              <a:spcBef>
                <a:spcPts val="1200"/>
              </a:spcBef>
              <a:spcAft>
                <a:spcPts val="1200"/>
              </a:spcAft>
              <a:buClr>
                <a:schemeClr val="dk1"/>
              </a:buClr>
              <a:buSzPts val="1100"/>
              <a:buFont typeface="Arial"/>
              <a:buNone/>
            </a:pPr>
            <a:r>
              <a:t/>
            </a:r>
            <a:endParaRPr b="1" sz="1700">
              <a:solidFill>
                <a:schemeClr val="dk1"/>
              </a:solidFill>
              <a:highlight>
                <a:schemeClr val="lt1"/>
              </a:highlight>
              <a:latin typeface="Open Sans"/>
              <a:ea typeface="Open Sans"/>
              <a:cs typeface="Open Sans"/>
              <a:sym typeface="Open Sans"/>
            </a:endParaRPr>
          </a:p>
        </p:txBody>
      </p:sp>
      <p:sp>
        <p:nvSpPr>
          <p:cNvPr id="83" name="Google Shape;83;p17"/>
          <p:cNvSpPr txBox="1"/>
          <p:nvPr>
            <p:ph type="title"/>
          </p:nvPr>
        </p:nvSpPr>
        <p:spPr>
          <a:xfrm>
            <a:off x="262049" y="193200"/>
            <a:ext cx="6166800" cy="840000"/>
          </a:xfrm>
          <a:prstGeom prst="rect">
            <a:avLst/>
          </a:prstGeom>
        </p:spPr>
        <p:txBody>
          <a:bodyPr anchorCtr="0" anchor="t" bIns="116325" lIns="116325" spcFirstLastPara="1" rIns="116325" wrap="square" tIns="116325">
            <a:noAutofit/>
          </a:bodyPr>
          <a:lstStyle/>
          <a:p>
            <a:pPr indent="0" lvl="0" marL="0" rtl="0" algn="l">
              <a:spcBef>
                <a:spcPts val="0"/>
              </a:spcBef>
              <a:spcAft>
                <a:spcPts val="0"/>
              </a:spcAft>
              <a:buSzPts val="990"/>
              <a:buNone/>
            </a:pPr>
            <a:r>
              <a:rPr lang="en" sz="2400">
                <a:latin typeface="Open Sans Light"/>
                <a:ea typeface="Open Sans Light"/>
                <a:cs typeface="Open Sans Light"/>
                <a:sym typeface="Open Sans Light"/>
              </a:rPr>
              <a:t>THE TEMPLATE</a:t>
            </a:r>
            <a:endParaRPr sz="2400">
              <a:latin typeface="Open Sans Light"/>
              <a:ea typeface="Open Sans Light"/>
              <a:cs typeface="Open Sans Light"/>
              <a:sym typeface="Open Sans Light"/>
            </a:endParaRPr>
          </a:p>
        </p:txBody>
      </p:sp>
      <p:cxnSp>
        <p:nvCxnSpPr>
          <p:cNvPr id="84" name="Google Shape;84;p17"/>
          <p:cNvCxnSpPr/>
          <p:nvPr/>
        </p:nvCxnSpPr>
        <p:spPr>
          <a:xfrm flipH="1">
            <a:off x="5917775" y="0"/>
            <a:ext cx="11100" cy="953100"/>
          </a:xfrm>
          <a:prstGeom prst="straightConnector1">
            <a:avLst/>
          </a:prstGeom>
          <a:noFill/>
          <a:ln cap="flat" cmpd="sng" w="19050">
            <a:solidFill>
              <a:srgbClr val="319704"/>
            </a:solidFill>
            <a:prstDash val="solid"/>
            <a:round/>
            <a:headEnd len="med" w="med" type="none"/>
            <a:tailEnd len="med" w="med" type="none"/>
          </a:ln>
        </p:spPr>
      </p:cxnSp>
      <p:sp>
        <p:nvSpPr>
          <p:cNvPr id="85" name="Google Shape;85;p17"/>
          <p:cNvSpPr txBox="1"/>
          <p:nvPr/>
        </p:nvSpPr>
        <p:spPr>
          <a:xfrm>
            <a:off x="6030600" y="193188"/>
            <a:ext cx="449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319704"/>
                </a:solidFill>
                <a:latin typeface="Open Sans Medium"/>
                <a:ea typeface="Open Sans Medium"/>
                <a:cs typeface="Open Sans Medium"/>
                <a:sym typeface="Open Sans Medium"/>
              </a:rPr>
              <a:t>HOW MIGHT WE BUILDER</a:t>
            </a:r>
            <a:endParaRPr sz="2300">
              <a:solidFill>
                <a:srgbClr val="319704"/>
              </a:solidFill>
              <a:latin typeface="Open Sans Medium"/>
              <a:ea typeface="Open Sans Medium"/>
              <a:cs typeface="Open Sans Medium"/>
              <a:sym typeface="Open Sans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p:nvPr/>
        </p:nvSpPr>
        <p:spPr>
          <a:xfrm>
            <a:off x="338225" y="897425"/>
            <a:ext cx="9935700" cy="98100"/>
          </a:xfrm>
          <a:prstGeom prst="rect">
            <a:avLst/>
          </a:prstGeom>
          <a:solidFill>
            <a:srgbClr val="319704"/>
          </a:solid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8"/>
          <p:cNvSpPr txBox="1"/>
          <p:nvPr/>
        </p:nvSpPr>
        <p:spPr>
          <a:xfrm>
            <a:off x="6487800" y="193188"/>
            <a:ext cx="449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319704"/>
                </a:solidFill>
                <a:latin typeface="Open Sans Medium"/>
                <a:ea typeface="Open Sans Medium"/>
                <a:cs typeface="Open Sans Medium"/>
                <a:sym typeface="Open Sans Medium"/>
              </a:rPr>
              <a:t>HOW MIGHT WE BUILDER</a:t>
            </a:r>
            <a:endParaRPr sz="2300">
              <a:solidFill>
                <a:srgbClr val="319704"/>
              </a:solidFill>
              <a:latin typeface="Open Sans Medium"/>
              <a:ea typeface="Open Sans Medium"/>
              <a:cs typeface="Open Sans Medium"/>
              <a:sym typeface="Open Sans Medium"/>
            </a:endParaRPr>
          </a:p>
        </p:txBody>
      </p:sp>
      <p:cxnSp>
        <p:nvCxnSpPr>
          <p:cNvPr id="92" name="Google Shape;92;p18"/>
          <p:cNvCxnSpPr/>
          <p:nvPr/>
        </p:nvCxnSpPr>
        <p:spPr>
          <a:xfrm flipH="1">
            <a:off x="6298775" y="0"/>
            <a:ext cx="11100" cy="953100"/>
          </a:xfrm>
          <a:prstGeom prst="straightConnector1">
            <a:avLst/>
          </a:prstGeom>
          <a:noFill/>
          <a:ln cap="flat" cmpd="sng" w="19050">
            <a:solidFill>
              <a:srgbClr val="319704"/>
            </a:solidFill>
            <a:prstDash val="solid"/>
            <a:round/>
            <a:headEnd len="med" w="med" type="none"/>
            <a:tailEnd len="med" w="med" type="none"/>
          </a:ln>
        </p:spPr>
      </p:cxnSp>
      <p:sp>
        <p:nvSpPr>
          <p:cNvPr id="93" name="Google Shape;93;p18"/>
          <p:cNvSpPr txBox="1"/>
          <p:nvPr>
            <p:ph type="title"/>
          </p:nvPr>
        </p:nvSpPr>
        <p:spPr>
          <a:xfrm>
            <a:off x="262049" y="193200"/>
            <a:ext cx="5702100" cy="840000"/>
          </a:xfrm>
          <a:prstGeom prst="rect">
            <a:avLst/>
          </a:prstGeom>
        </p:spPr>
        <p:txBody>
          <a:bodyPr anchorCtr="0" anchor="t" bIns="116325" lIns="116325" spcFirstLastPara="1" rIns="116325" wrap="square" tIns="116325">
            <a:noAutofit/>
          </a:bodyPr>
          <a:lstStyle/>
          <a:p>
            <a:pPr indent="0" lvl="0" marL="0" rtl="0" algn="l">
              <a:spcBef>
                <a:spcPts val="0"/>
              </a:spcBef>
              <a:spcAft>
                <a:spcPts val="0"/>
              </a:spcAft>
              <a:buSzPts val="990"/>
              <a:buNone/>
            </a:pPr>
            <a:r>
              <a:rPr lang="en" sz="2400">
                <a:latin typeface="Open Sans Light"/>
                <a:ea typeface="Open Sans Light"/>
                <a:cs typeface="Open Sans Light"/>
                <a:sym typeface="Open Sans Light"/>
              </a:rPr>
              <a:t>HOW TO USE IT</a:t>
            </a:r>
            <a:endParaRPr sz="2400">
              <a:latin typeface="Open Sans Light"/>
              <a:ea typeface="Open Sans Light"/>
              <a:cs typeface="Open Sans Light"/>
              <a:sym typeface="Open Sans Light"/>
            </a:endParaRPr>
          </a:p>
        </p:txBody>
      </p:sp>
      <p:sp>
        <p:nvSpPr>
          <p:cNvPr id="94" name="Google Shape;94;p18"/>
          <p:cNvSpPr txBox="1"/>
          <p:nvPr/>
        </p:nvSpPr>
        <p:spPr>
          <a:xfrm>
            <a:off x="338225" y="1402175"/>
            <a:ext cx="7770300" cy="5355600"/>
          </a:xfrm>
          <a:prstGeom prst="rect">
            <a:avLst/>
          </a:prstGeom>
          <a:noFill/>
          <a:ln>
            <a:noFill/>
          </a:ln>
        </p:spPr>
        <p:txBody>
          <a:bodyPr anchorCtr="0" anchor="t" bIns="91425" lIns="91425" spcFirstLastPara="1" rIns="91425" wrap="square" tIns="91425">
            <a:spAutoFit/>
          </a:bodyPr>
          <a:lstStyle/>
          <a:p>
            <a:pPr indent="0" lvl="0" marL="0" marR="190500" rtl="0" algn="l">
              <a:lnSpc>
                <a:spcPct val="120000"/>
              </a:lnSpc>
              <a:spcBef>
                <a:spcPts val="1400"/>
              </a:spcBef>
              <a:spcAft>
                <a:spcPts val="0"/>
              </a:spcAft>
              <a:buNone/>
            </a:pPr>
            <a:r>
              <a:rPr b="1" lang="en" sz="1200">
                <a:solidFill>
                  <a:srgbClr val="449222"/>
                </a:solidFill>
                <a:highlight>
                  <a:srgbClr val="FFFFFF"/>
                </a:highlight>
                <a:latin typeface="Open Sans"/>
                <a:ea typeface="Open Sans"/>
                <a:cs typeface="Open Sans"/>
                <a:sym typeface="Open Sans"/>
              </a:rPr>
              <a:t>STEP 1</a:t>
            </a:r>
            <a:endParaRPr b="1" sz="1200">
              <a:solidFill>
                <a:srgbClr val="449222"/>
              </a:solidFill>
              <a:highlight>
                <a:srgbClr val="FFFFFF"/>
              </a:highlight>
              <a:latin typeface="Open Sans"/>
              <a:ea typeface="Open Sans"/>
              <a:cs typeface="Open Sans"/>
              <a:sym typeface="Open Sans"/>
            </a:endParaRPr>
          </a:p>
          <a:p>
            <a:pPr indent="0" lvl="0" marL="0" marR="190500" rtl="0" algn="l">
              <a:lnSpc>
                <a:spcPct val="115000"/>
              </a:lnSpc>
              <a:spcBef>
                <a:spcPts val="400"/>
              </a:spcBef>
              <a:spcAft>
                <a:spcPts val="0"/>
              </a:spcAft>
              <a:buNone/>
            </a:pPr>
            <a:r>
              <a:rPr lang="en" sz="1200">
                <a:solidFill>
                  <a:schemeClr val="dk1"/>
                </a:solidFill>
                <a:highlight>
                  <a:srgbClr val="FFFFFF"/>
                </a:highlight>
                <a:latin typeface="Open Sans Light"/>
                <a:ea typeface="Open Sans Light"/>
                <a:cs typeface="Open Sans Light"/>
                <a:sym typeface="Open Sans Light"/>
              </a:rPr>
              <a:t>Print out template or copy it on Miro/Mural</a:t>
            </a:r>
            <a:endParaRPr sz="1200">
              <a:solidFill>
                <a:schemeClr val="dk1"/>
              </a:solidFill>
              <a:highlight>
                <a:srgbClr val="FFFFFF"/>
              </a:highlight>
              <a:latin typeface="Open Sans Light"/>
              <a:ea typeface="Open Sans Light"/>
              <a:cs typeface="Open Sans Light"/>
              <a:sym typeface="Open Sans Light"/>
            </a:endParaRPr>
          </a:p>
          <a:p>
            <a:pPr indent="0" lvl="0" marL="0" marR="190500" rtl="0" algn="l">
              <a:lnSpc>
                <a:spcPct val="115000"/>
              </a:lnSpc>
              <a:spcBef>
                <a:spcPts val="1100"/>
              </a:spcBef>
              <a:spcAft>
                <a:spcPts val="0"/>
              </a:spcAft>
              <a:buNone/>
            </a:pPr>
            <a:r>
              <a:rPr b="1" lang="en" sz="1200">
                <a:solidFill>
                  <a:srgbClr val="449222"/>
                </a:solidFill>
                <a:highlight>
                  <a:schemeClr val="lt1"/>
                </a:highlight>
                <a:latin typeface="Open Sans"/>
                <a:ea typeface="Open Sans"/>
                <a:cs typeface="Open Sans"/>
                <a:sym typeface="Open Sans"/>
              </a:rPr>
              <a:t>STEP 2</a:t>
            </a:r>
            <a:endParaRPr b="1" sz="1200">
              <a:solidFill>
                <a:srgbClr val="449222"/>
              </a:solidFill>
              <a:highlight>
                <a:schemeClr val="lt1"/>
              </a:highlight>
              <a:latin typeface="Open Sans"/>
              <a:ea typeface="Open Sans"/>
              <a:cs typeface="Open Sans"/>
              <a:sym typeface="Open Sans"/>
            </a:endParaRPr>
          </a:p>
          <a:p>
            <a:pPr indent="0" lvl="0" marL="0" marR="190500" rtl="0" algn="l">
              <a:lnSpc>
                <a:spcPct val="115000"/>
              </a:lnSpc>
              <a:spcBef>
                <a:spcPts val="1100"/>
              </a:spcBef>
              <a:spcAft>
                <a:spcPts val="0"/>
              </a:spcAft>
              <a:buNone/>
            </a:pPr>
            <a:r>
              <a:rPr lang="en" sz="1200">
                <a:solidFill>
                  <a:schemeClr val="dk1"/>
                </a:solidFill>
                <a:highlight>
                  <a:schemeClr val="lt1"/>
                </a:highlight>
                <a:latin typeface="Open Sans Light"/>
                <a:ea typeface="Open Sans Light"/>
                <a:cs typeface="Open Sans Light"/>
                <a:sym typeface="Open Sans Light"/>
              </a:rPr>
              <a:t>Brainstorm all the possible Actions (verbs) that would be relevant for this brief. Add them as post-its.</a:t>
            </a:r>
            <a:endParaRPr sz="1200">
              <a:solidFill>
                <a:schemeClr val="dk1"/>
              </a:solidFill>
              <a:highlight>
                <a:schemeClr val="lt1"/>
              </a:highlight>
              <a:latin typeface="Open Sans Light"/>
              <a:ea typeface="Open Sans Light"/>
              <a:cs typeface="Open Sans Light"/>
              <a:sym typeface="Open Sans Light"/>
            </a:endParaRPr>
          </a:p>
          <a:p>
            <a:pPr indent="0" lvl="0" marL="0" marR="190500" rtl="0" algn="l">
              <a:lnSpc>
                <a:spcPct val="120000"/>
              </a:lnSpc>
              <a:spcBef>
                <a:spcPts val="1400"/>
              </a:spcBef>
              <a:spcAft>
                <a:spcPts val="0"/>
              </a:spcAft>
              <a:buNone/>
            </a:pPr>
            <a:r>
              <a:rPr b="1" lang="en" sz="1200">
                <a:solidFill>
                  <a:srgbClr val="449222"/>
                </a:solidFill>
                <a:highlight>
                  <a:schemeClr val="lt1"/>
                </a:highlight>
                <a:latin typeface="Open Sans"/>
                <a:ea typeface="Open Sans"/>
                <a:cs typeface="Open Sans"/>
                <a:sym typeface="Open Sans"/>
              </a:rPr>
              <a:t>STEP 3</a:t>
            </a:r>
            <a:endParaRPr b="1" sz="1200">
              <a:solidFill>
                <a:srgbClr val="449222"/>
              </a:solidFill>
              <a:highlight>
                <a:schemeClr val="lt1"/>
              </a:highlight>
              <a:latin typeface="Open Sans"/>
              <a:ea typeface="Open Sans"/>
              <a:cs typeface="Open Sans"/>
              <a:sym typeface="Open Sans"/>
            </a:endParaRPr>
          </a:p>
          <a:p>
            <a:pPr indent="0" lvl="0" marL="0" marR="190500" rtl="0" algn="l">
              <a:lnSpc>
                <a:spcPct val="115000"/>
              </a:lnSpc>
              <a:spcBef>
                <a:spcPts val="400"/>
              </a:spcBef>
              <a:spcAft>
                <a:spcPts val="0"/>
              </a:spcAft>
              <a:buClr>
                <a:schemeClr val="dk1"/>
              </a:buClr>
              <a:buSzPts val="1100"/>
              <a:buFont typeface="Arial"/>
              <a:buNone/>
            </a:pPr>
            <a:r>
              <a:rPr lang="en" sz="1200">
                <a:solidFill>
                  <a:schemeClr val="dk1"/>
                </a:solidFill>
                <a:highlight>
                  <a:schemeClr val="lt1"/>
                </a:highlight>
                <a:latin typeface="Open Sans Light"/>
                <a:ea typeface="Open Sans Light"/>
                <a:cs typeface="Open Sans Light"/>
                <a:sym typeface="Open Sans Light"/>
              </a:rPr>
              <a:t>Brainstorm all the possible Subjects (audiences/assets) that would be relevant for this brief. Add them as post-its.</a:t>
            </a:r>
            <a:endParaRPr sz="1200">
              <a:solidFill>
                <a:schemeClr val="dk1"/>
              </a:solidFill>
              <a:highlight>
                <a:schemeClr val="lt1"/>
              </a:highlight>
              <a:latin typeface="Open Sans Light"/>
              <a:ea typeface="Open Sans Light"/>
              <a:cs typeface="Open Sans Light"/>
              <a:sym typeface="Open Sans Light"/>
            </a:endParaRPr>
          </a:p>
          <a:p>
            <a:pPr indent="0" lvl="0" marL="0" marR="190500" rtl="0" algn="l">
              <a:lnSpc>
                <a:spcPct val="115000"/>
              </a:lnSpc>
              <a:spcBef>
                <a:spcPts val="1100"/>
              </a:spcBef>
              <a:spcAft>
                <a:spcPts val="0"/>
              </a:spcAft>
              <a:buNone/>
            </a:pPr>
            <a:r>
              <a:rPr b="1" lang="en" sz="1200">
                <a:solidFill>
                  <a:srgbClr val="449222"/>
                </a:solidFill>
                <a:highlight>
                  <a:schemeClr val="lt1"/>
                </a:highlight>
                <a:latin typeface="Open Sans"/>
                <a:ea typeface="Open Sans"/>
                <a:cs typeface="Open Sans"/>
                <a:sym typeface="Open Sans"/>
              </a:rPr>
              <a:t>STEP 4</a:t>
            </a:r>
            <a:endParaRPr b="1" sz="1200">
              <a:solidFill>
                <a:srgbClr val="449222"/>
              </a:solidFill>
              <a:highlight>
                <a:schemeClr val="lt1"/>
              </a:highlight>
              <a:latin typeface="Open Sans"/>
              <a:ea typeface="Open Sans"/>
              <a:cs typeface="Open Sans"/>
              <a:sym typeface="Open Sans"/>
            </a:endParaRPr>
          </a:p>
          <a:p>
            <a:pPr indent="0" lvl="0" marL="0" marR="190500" rtl="0" algn="l">
              <a:lnSpc>
                <a:spcPct val="115000"/>
              </a:lnSpc>
              <a:spcBef>
                <a:spcPts val="1100"/>
              </a:spcBef>
              <a:spcAft>
                <a:spcPts val="0"/>
              </a:spcAft>
              <a:buClr>
                <a:schemeClr val="dk1"/>
              </a:buClr>
              <a:buSzPts val="1100"/>
              <a:buFont typeface="Arial"/>
              <a:buNone/>
            </a:pPr>
            <a:r>
              <a:rPr lang="en" sz="1200">
                <a:solidFill>
                  <a:schemeClr val="dk1"/>
                </a:solidFill>
                <a:highlight>
                  <a:schemeClr val="lt1"/>
                </a:highlight>
                <a:latin typeface="Open Sans Light"/>
                <a:ea typeface="Open Sans Light"/>
                <a:cs typeface="Open Sans Light"/>
                <a:sym typeface="Open Sans Light"/>
              </a:rPr>
              <a:t>Brainstorm all the possible Outcomes that would be relevant for this brief. Add them as post-its.</a:t>
            </a:r>
            <a:endParaRPr sz="1200">
              <a:solidFill>
                <a:schemeClr val="dk1"/>
              </a:solidFill>
              <a:highlight>
                <a:schemeClr val="lt1"/>
              </a:highlight>
              <a:latin typeface="Open Sans Light"/>
              <a:ea typeface="Open Sans Light"/>
              <a:cs typeface="Open Sans Light"/>
              <a:sym typeface="Open Sans Light"/>
            </a:endParaRPr>
          </a:p>
          <a:p>
            <a:pPr indent="0" lvl="0" marL="0" marR="190500" rtl="0" algn="l">
              <a:lnSpc>
                <a:spcPct val="120000"/>
              </a:lnSpc>
              <a:spcBef>
                <a:spcPts val="1400"/>
              </a:spcBef>
              <a:spcAft>
                <a:spcPts val="0"/>
              </a:spcAft>
              <a:buNone/>
            </a:pPr>
            <a:r>
              <a:rPr b="1" lang="en" sz="1200">
                <a:solidFill>
                  <a:srgbClr val="449222"/>
                </a:solidFill>
                <a:highlight>
                  <a:schemeClr val="lt1"/>
                </a:highlight>
                <a:latin typeface="Open Sans"/>
                <a:ea typeface="Open Sans"/>
                <a:cs typeface="Open Sans"/>
                <a:sym typeface="Open Sans"/>
              </a:rPr>
              <a:t>STEP 5</a:t>
            </a:r>
            <a:endParaRPr b="1" sz="1200">
              <a:solidFill>
                <a:srgbClr val="449222"/>
              </a:solidFill>
              <a:highlight>
                <a:schemeClr val="lt1"/>
              </a:highlight>
              <a:latin typeface="Open Sans"/>
              <a:ea typeface="Open Sans"/>
              <a:cs typeface="Open Sans"/>
              <a:sym typeface="Open Sans"/>
            </a:endParaRPr>
          </a:p>
          <a:p>
            <a:pPr indent="0" lvl="0" marL="0" marR="190500" rtl="0" algn="l">
              <a:lnSpc>
                <a:spcPct val="115000"/>
              </a:lnSpc>
              <a:spcBef>
                <a:spcPts val="400"/>
              </a:spcBef>
              <a:spcAft>
                <a:spcPts val="0"/>
              </a:spcAft>
              <a:buNone/>
            </a:pPr>
            <a:r>
              <a:rPr lang="en" sz="1200">
                <a:solidFill>
                  <a:schemeClr val="dk1"/>
                </a:solidFill>
                <a:highlight>
                  <a:schemeClr val="lt1"/>
                </a:highlight>
                <a:latin typeface="Open Sans Light"/>
                <a:ea typeface="Open Sans Light"/>
                <a:cs typeface="Open Sans Light"/>
                <a:sym typeface="Open Sans Light"/>
              </a:rPr>
              <a:t>Experiment with different combinations. Write up your top 5 How Might We… questions</a:t>
            </a:r>
            <a:endParaRPr sz="1200">
              <a:solidFill>
                <a:schemeClr val="dk1"/>
              </a:solidFill>
              <a:highlight>
                <a:schemeClr val="lt1"/>
              </a:highlight>
              <a:latin typeface="Open Sans Light"/>
              <a:ea typeface="Open Sans Light"/>
              <a:cs typeface="Open Sans Light"/>
              <a:sym typeface="Open Sans Light"/>
            </a:endParaRPr>
          </a:p>
          <a:p>
            <a:pPr indent="0" lvl="0" marL="0" marR="190500" rtl="0" algn="l">
              <a:lnSpc>
                <a:spcPct val="120000"/>
              </a:lnSpc>
              <a:spcBef>
                <a:spcPts val="1400"/>
              </a:spcBef>
              <a:spcAft>
                <a:spcPts val="0"/>
              </a:spcAft>
              <a:buNone/>
            </a:pPr>
            <a:r>
              <a:rPr b="1" lang="en" sz="1200">
                <a:solidFill>
                  <a:srgbClr val="449222"/>
                </a:solidFill>
                <a:highlight>
                  <a:schemeClr val="lt1"/>
                </a:highlight>
                <a:latin typeface="Open Sans"/>
                <a:ea typeface="Open Sans"/>
                <a:cs typeface="Open Sans"/>
                <a:sym typeface="Open Sans"/>
              </a:rPr>
              <a:t>STEP 6</a:t>
            </a:r>
            <a:endParaRPr b="1" sz="1200">
              <a:solidFill>
                <a:srgbClr val="449222"/>
              </a:solidFill>
              <a:highlight>
                <a:schemeClr val="lt1"/>
              </a:highlight>
              <a:latin typeface="Open Sans"/>
              <a:ea typeface="Open Sans"/>
              <a:cs typeface="Open Sans"/>
              <a:sym typeface="Open Sans"/>
            </a:endParaRPr>
          </a:p>
          <a:p>
            <a:pPr indent="0" lvl="0" marL="0" marR="190500" rtl="0" algn="l">
              <a:lnSpc>
                <a:spcPct val="115000"/>
              </a:lnSpc>
              <a:spcBef>
                <a:spcPts val="400"/>
              </a:spcBef>
              <a:spcAft>
                <a:spcPts val="0"/>
              </a:spcAft>
              <a:buNone/>
            </a:pPr>
            <a:r>
              <a:rPr lang="en" sz="1200">
                <a:solidFill>
                  <a:schemeClr val="dk1"/>
                </a:solidFill>
                <a:highlight>
                  <a:schemeClr val="lt1"/>
                </a:highlight>
                <a:latin typeface="Open Sans Light"/>
                <a:ea typeface="Open Sans Light"/>
                <a:cs typeface="Open Sans Light"/>
                <a:sym typeface="Open Sans Light"/>
              </a:rPr>
              <a:t>Use these questions as stimulus in an idea generation workshop</a:t>
            </a:r>
            <a:endParaRPr sz="1200">
              <a:solidFill>
                <a:schemeClr val="dk1"/>
              </a:solidFill>
              <a:highlight>
                <a:schemeClr val="lt1"/>
              </a:highlight>
              <a:latin typeface="Open Sans Light"/>
              <a:ea typeface="Open Sans Light"/>
              <a:cs typeface="Open Sans Light"/>
              <a:sym typeface="Open Sans Light"/>
            </a:endParaRPr>
          </a:p>
          <a:p>
            <a:pPr indent="0" lvl="0" marL="0" marR="190500" rtl="0" algn="l">
              <a:lnSpc>
                <a:spcPct val="115000"/>
              </a:lnSpc>
              <a:spcBef>
                <a:spcPts val="1100"/>
              </a:spcBef>
              <a:spcAft>
                <a:spcPts val="0"/>
              </a:spcAft>
              <a:buNone/>
            </a:pPr>
            <a:r>
              <a:t/>
            </a:r>
            <a:endParaRPr sz="1200">
              <a:solidFill>
                <a:schemeClr val="dk1"/>
              </a:solidFill>
              <a:highlight>
                <a:schemeClr val="lt1"/>
              </a:highlight>
              <a:latin typeface="Open Sans Light"/>
              <a:ea typeface="Open Sans Light"/>
              <a:cs typeface="Open Sans Light"/>
              <a:sym typeface="Open Sans Light"/>
            </a:endParaRPr>
          </a:p>
          <a:p>
            <a:pPr indent="0" lvl="0" marL="0" rtl="0" algn="l">
              <a:spcBef>
                <a:spcPts val="1100"/>
              </a:spcBef>
              <a:spcAft>
                <a:spcPts val="0"/>
              </a:spcAft>
              <a:buNone/>
            </a:pPr>
            <a:r>
              <a:t/>
            </a:r>
            <a:endParaRPr b="1" sz="12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200">
              <a:solidFill>
                <a:schemeClr val="dk1"/>
              </a:solidFill>
              <a:latin typeface="Open Sans Light"/>
              <a:ea typeface="Open Sans Light"/>
              <a:cs typeface="Open Sans Light"/>
              <a:sym typeface="Open Sans Light"/>
            </a:endParaRPr>
          </a:p>
          <a:p>
            <a:pPr indent="0" lvl="0" marL="0" rtl="0" algn="l">
              <a:spcBef>
                <a:spcPts val="0"/>
              </a:spcBef>
              <a:spcAft>
                <a:spcPts val="0"/>
              </a:spcAft>
              <a:buNone/>
            </a:pPr>
            <a:r>
              <a:t/>
            </a:r>
            <a:endParaRPr b="1" sz="1300">
              <a:solidFill>
                <a:srgbClr val="449222"/>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p:nvPr/>
        </p:nvSpPr>
        <p:spPr>
          <a:xfrm>
            <a:off x="9424250" y="6689320"/>
            <a:ext cx="1083300" cy="500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9625" lIns="99625" spcFirstLastPara="1" rIns="99625" wrap="square" tIns="99625">
            <a:noAutofit/>
          </a:bodyPr>
          <a:lstStyle/>
          <a:p>
            <a:pPr indent="0" lvl="0" marL="0" rtl="0" algn="l">
              <a:spcBef>
                <a:spcPts val="0"/>
              </a:spcBef>
              <a:spcAft>
                <a:spcPts val="0"/>
              </a:spcAft>
              <a:buNone/>
            </a:pPr>
            <a:r>
              <a:t/>
            </a:r>
            <a:endParaRPr/>
          </a:p>
        </p:txBody>
      </p:sp>
      <p:sp>
        <p:nvSpPr>
          <p:cNvPr id="101" name="Google Shape;101;p19"/>
          <p:cNvSpPr/>
          <p:nvPr/>
        </p:nvSpPr>
        <p:spPr>
          <a:xfrm>
            <a:off x="0" y="0"/>
            <a:ext cx="10744200" cy="761400"/>
          </a:xfrm>
          <a:prstGeom prst="rect">
            <a:avLst/>
          </a:prstGeom>
          <a:solidFill>
            <a:srgbClr val="319704"/>
          </a:solidFill>
          <a:ln cap="flat" cmpd="sng" w="9525">
            <a:solidFill>
              <a:srgbClr val="999999"/>
            </a:solidFill>
            <a:prstDash val="solid"/>
            <a:round/>
            <a:headEnd len="sm" w="sm" type="none"/>
            <a:tailEnd len="sm" w="sm" type="none"/>
          </a:ln>
        </p:spPr>
        <p:txBody>
          <a:bodyPr anchorCtr="0" anchor="ctr" bIns="99625" lIns="99625" spcFirstLastPara="1" rIns="99625" wrap="square" tIns="99625">
            <a:noAutofit/>
          </a:bodyPr>
          <a:lstStyle/>
          <a:p>
            <a:pPr indent="0" lvl="0" marL="0" rtl="0" algn="l">
              <a:spcBef>
                <a:spcPts val="0"/>
              </a:spcBef>
              <a:spcAft>
                <a:spcPts val="0"/>
              </a:spcAft>
              <a:buNone/>
            </a:pPr>
            <a:r>
              <a:t/>
            </a:r>
            <a:endParaRPr/>
          </a:p>
        </p:txBody>
      </p:sp>
      <p:sp>
        <p:nvSpPr>
          <p:cNvPr id="102" name="Google Shape;102;p19"/>
          <p:cNvSpPr txBox="1"/>
          <p:nvPr/>
        </p:nvSpPr>
        <p:spPr>
          <a:xfrm>
            <a:off x="194960" y="25080"/>
            <a:ext cx="6003600" cy="709200"/>
          </a:xfrm>
          <a:prstGeom prst="rect">
            <a:avLst/>
          </a:prstGeom>
          <a:noFill/>
          <a:ln>
            <a:noFill/>
          </a:ln>
        </p:spPr>
        <p:txBody>
          <a:bodyPr anchorCtr="0" anchor="t" bIns="99625" lIns="99625" spcFirstLastPara="1" rIns="99625" wrap="square" tIns="99625">
            <a:spAutoFit/>
          </a:bodyPr>
          <a:lstStyle/>
          <a:p>
            <a:pPr indent="0" lvl="0" marL="0" rtl="0" algn="l">
              <a:spcBef>
                <a:spcPts val="0"/>
              </a:spcBef>
              <a:spcAft>
                <a:spcPts val="0"/>
              </a:spcAft>
              <a:buNone/>
            </a:pPr>
            <a:r>
              <a:rPr lang="en" sz="2200">
                <a:solidFill>
                  <a:srgbClr val="FFFFFF"/>
                </a:solidFill>
                <a:latin typeface="Open Sans SemiBold"/>
                <a:ea typeface="Open Sans SemiBold"/>
                <a:cs typeface="Open Sans SemiBold"/>
                <a:sym typeface="Open Sans SemiBold"/>
              </a:rPr>
              <a:t>‘HOW MIGHT WE’ (HMW) BUILDER</a:t>
            </a:r>
            <a:endParaRPr sz="2200">
              <a:solidFill>
                <a:srgbClr val="FFFFFF"/>
              </a:solidFill>
              <a:latin typeface="Open Sans SemiBold"/>
              <a:ea typeface="Open Sans SemiBold"/>
              <a:cs typeface="Open Sans SemiBold"/>
              <a:sym typeface="Open Sans SemiBold"/>
            </a:endParaRPr>
          </a:p>
          <a:p>
            <a:pPr indent="0" lvl="0" marL="0" rtl="0" algn="l">
              <a:spcBef>
                <a:spcPts val="0"/>
              </a:spcBef>
              <a:spcAft>
                <a:spcPts val="0"/>
              </a:spcAft>
              <a:buNone/>
            </a:pPr>
            <a:r>
              <a:rPr lang="en" sz="1100">
                <a:solidFill>
                  <a:srgbClr val="FFFFFF"/>
                </a:solidFill>
                <a:latin typeface="Open Sans Light"/>
                <a:ea typeface="Open Sans Light"/>
                <a:cs typeface="Open Sans Light"/>
                <a:sym typeface="Open Sans Light"/>
              </a:rPr>
              <a:t>Use this template to create provocative briefs to stimulate idea generation</a:t>
            </a:r>
            <a:endParaRPr sz="1100">
              <a:solidFill>
                <a:srgbClr val="FFFFFF"/>
              </a:solidFill>
              <a:latin typeface="Open Sans Light"/>
              <a:ea typeface="Open Sans Light"/>
              <a:cs typeface="Open Sans Light"/>
              <a:sym typeface="Open Sans Light"/>
            </a:endParaRPr>
          </a:p>
        </p:txBody>
      </p:sp>
      <p:sp>
        <p:nvSpPr>
          <p:cNvPr id="103" name="Google Shape;103;p19"/>
          <p:cNvSpPr txBox="1"/>
          <p:nvPr/>
        </p:nvSpPr>
        <p:spPr>
          <a:xfrm>
            <a:off x="214184" y="967450"/>
            <a:ext cx="10312500" cy="386100"/>
          </a:xfrm>
          <a:prstGeom prst="rect">
            <a:avLst/>
          </a:prstGeom>
          <a:noFill/>
          <a:ln>
            <a:noFill/>
          </a:ln>
        </p:spPr>
        <p:txBody>
          <a:bodyPr anchorCtr="0" anchor="t" bIns="99625" lIns="99625" spcFirstLastPara="1" rIns="99625" wrap="square" tIns="99625">
            <a:spAutoFit/>
          </a:bodyPr>
          <a:lstStyle/>
          <a:p>
            <a:pPr indent="0" lvl="0" marL="0" rtl="0" algn="l">
              <a:spcBef>
                <a:spcPts val="0"/>
              </a:spcBef>
              <a:spcAft>
                <a:spcPts val="0"/>
              </a:spcAft>
              <a:buNone/>
            </a:pPr>
            <a:r>
              <a:rPr lang="en" sz="1200">
                <a:latin typeface="Open Sans SemiBold"/>
                <a:ea typeface="Open Sans SemiBold"/>
                <a:cs typeface="Open Sans SemiBold"/>
                <a:sym typeface="Open Sans SemiBold"/>
              </a:rPr>
              <a:t>ACTION</a:t>
            </a:r>
            <a:r>
              <a:rPr lang="en" sz="1200">
                <a:latin typeface="Open Sans Light"/>
                <a:ea typeface="Open Sans Light"/>
                <a:cs typeface="Open Sans Light"/>
                <a:sym typeface="Open Sans Light"/>
              </a:rPr>
              <a:t> you want to achieve (e.g. verb), </a:t>
            </a:r>
            <a:r>
              <a:rPr lang="en" sz="1200">
                <a:solidFill>
                  <a:srgbClr val="434343"/>
                </a:solidFill>
                <a:latin typeface="Open Sans SemiBold"/>
                <a:ea typeface="Open Sans SemiBold"/>
                <a:cs typeface="Open Sans SemiBold"/>
                <a:sym typeface="Open Sans SemiBold"/>
              </a:rPr>
              <a:t>SUBJECT</a:t>
            </a:r>
            <a:r>
              <a:rPr lang="en" sz="1200">
                <a:latin typeface="Open Sans Light"/>
                <a:ea typeface="Open Sans Light"/>
                <a:cs typeface="Open Sans Light"/>
                <a:sym typeface="Open Sans Light"/>
              </a:rPr>
              <a:t> to be influenced or affected, so that… </a:t>
            </a:r>
            <a:r>
              <a:rPr lang="en" sz="1200">
                <a:solidFill>
                  <a:srgbClr val="434343"/>
                </a:solidFill>
                <a:latin typeface="Open Sans SemiBold"/>
                <a:ea typeface="Open Sans SemiBold"/>
                <a:cs typeface="Open Sans SemiBold"/>
                <a:sym typeface="Open Sans SemiBold"/>
              </a:rPr>
              <a:t>WHAT</a:t>
            </a:r>
            <a:r>
              <a:rPr lang="en" sz="1200">
                <a:latin typeface="Open Sans Light"/>
                <a:ea typeface="Open Sans Light"/>
                <a:cs typeface="Open Sans Light"/>
                <a:sym typeface="Open Sans Light"/>
              </a:rPr>
              <a:t> you would like to ideally achieve (outcome)?</a:t>
            </a:r>
            <a:endParaRPr sz="1200">
              <a:latin typeface="Open Sans Light"/>
              <a:ea typeface="Open Sans Light"/>
              <a:cs typeface="Open Sans Light"/>
              <a:sym typeface="Open Sans Light"/>
            </a:endParaRPr>
          </a:p>
        </p:txBody>
      </p:sp>
      <p:sp>
        <p:nvSpPr>
          <p:cNvPr id="104" name="Google Shape;104;p19"/>
          <p:cNvSpPr txBox="1"/>
          <p:nvPr/>
        </p:nvSpPr>
        <p:spPr>
          <a:xfrm>
            <a:off x="214184" y="6878410"/>
            <a:ext cx="10158600" cy="401400"/>
          </a:xfrm>
          <a:prstGeom prst="rect">
            <a:avLst/>
          </a:prstGeom>
          <a:noFill/>
          <a:ln>
            <a:noFill/>
          </a:ln>
        </p:spPr>
        <p:txBody>
          <a:bodyPr anchorCtr="0" anchor="t" bIns="99625" lIns="99625" spcFirstLastPara="1" rIns="99625" wrap="square" tIns="99625">
            <a:spAutoFit/>
          </a:bodyPr>
          <a:lstStyle/>
          <a:p>
            <a:pPr indent="0" lvl="0" marL="0" rtl="0" algn="l">
              <a:spcBef>
                <a:spcPts val="0"/>
              </a:spcBef>
              <a:spcAft>
                <a:spcPts val="0"/>
              </a:spcAft>
              <a:buNone/>
            </a:pPr>
            <a:r>
              <a:rPr lang="en" sz="1300">
                <a:solidFill>
                  <a:srgbClr val="434343"/>
                </a:solidFill>
                <a:latin typeface="Open Sans SemiBold"/>
                <a:ea typeface="Open Sans SemiBold"/>
                <a:cs typeface="Open Sans SemiBold"/>
                <a:sym typeface="Open Sans SemiBold"/>
              </a:rPr>
              <a:t>Example: HMW redesign the way young core workers in the UK access support to progress in their careers.</a:t>
            </a:r>
            <a:endParaRPr sz="1300">
              <a:solidFill>
                <a:srgbClr val="434343"/>
              </a:solidFill>
              <a:latin typeface="Open Sans SemiBold"/>
              <a:ea typeface="Open Sans SemiBold"/>
              <a:cs typeface="Open Sans SemiBold"/>
              <a:sym typeface="Open Sans SemiBold"/>
            </a:endParaRPr>
          </a:p>
        </p:txBody>
      </p:sp>
      <p:sp>
        <p:nvSpPr>
          <p:cNvPr id="105" name="Google Shape;105;p19"/>
          <p:cNvSpPr/>
          <p:nvPr/>
        </p:nvSpPr>
        <p:spPr>
          <a:xfrm>
            <a:off x="302093" y="1672908"/>
            <a:ext cx="3052200" cy="5007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9625" lIns="99625" spcFirstLastPara="1" rIns="99625" wrap="square" tIns="99625">
            <a:noAutofit/>
          </a:bodyPr>
          <a:lstStyle/>
          <a:p>
            <a:pPr indent="0" lvl="0" marL="0" rtl="0" algn="l">
              <a:spcBef>
                <a:spcPts val="0"/>
              </a:spcBef>
              <a:spcAft>
                <a:spcPts val="0"/>
              </a:spcAft>
              <a:buNone/>
            </a:pPr>
            <a:r>
              <a:rPr lang="en" sz="1100">
                <a:solidFill>
                  <a:srgbClr val="434343"/>
                </a:solidFill>
                <a:latin typeface="Open Sans SemiBold"/>
                <a:ea typeface="Open Sans SemiBold"/>
                <a:cs typeface="Open Sans SemiBold"/>
                <a:sym typeface="Open Sans SemiBold"/>
              </a:rPr>
              <a:t>1. Action </a:t>
            </a:r>
            <a:endParaRPr sz="1100">
              <a:solidFill>
                <a:srgbClr val="434343"/>
              </a:solidFill>
              <a:latin typeface="Open Sans SemiBold"/>
              <a:ea typeface="Open Sans SemiBold"/>
              <a:cs typeface="Open Sans SemiBold"/>
              <a:sym typeface="Open Sans SemiBold"/>
            </a:endParaRPr>
          </a:p>
          <a:p>
            <a:pPr indent="0" lvl="0" marL="0" rtl="0" algn="l">
              <a:spcBef>
                <a:spcPts val="0"/>
              </a:spcBef>
              <a:spcAft>
                <a:spcPts val="0"/>
              </a:spcAft>
              <a:buNone/>
            </a:pPr>
            <a:r>
              <a:rPr lang="en" sz="1100">
                <a:solidFill>
                  <a:srgbClr val="434343"/>
                </a:solidFill>
                <a:latin typeface="Open Sans Light"/>
                <a:ea typeface="Open Sans Light"/>
                <a:cs typeface="Open Sans Light"/>
                <a:sym typeface="Open Sans Light"/>
              </a:rPr>
              <a:t>redesign, encourage, improve, solve,…</a:t>
            </a:r>
            <a:endParaRPr sz="1100">
              <a:latin typeface="Open Sans Light"/>
              <a:ea typeface="Open Sans Light"/>
              <a:cs typeface="Open Sans Light"/>
              <a:sym typeface="Open Sans Light"/>
            </a:endParaRPr>
          </a:p>
        </p:txBody>
      </p:sp>
      <p:sp>
        <p:nvSpPr>
          <p:cNvPr id="106" name="Google Shape;106;p19"/>
          <p:cNvSpPr/>
          <p:nvPr/>
        </p:nvSpPr>
        <p:spPr>
          <a:xfrm>
            <a:off x="3811338" y="1672908"/>
            <a:ext cx="3052200" cy="5007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9625" lIns="99625" spcFirstLastPara="1" rIns="99625" wrap="square" tIns="99625">
            <a:noAutofit/>
          </a:bodyPr>
          <a:lstStyle/>
          <a:p>
            <a:pPr indent="0" lvl="0" marL="0" rtl="0" algn="l">
              <a:spcBef>
                <a:spcPts val="0"/>
              </a:spcBef>
              <a:spcAft>
                <a:spcPts val="0"/>
              </a:spcAft>
              <a:buNone/>
            </a:pPr>
            <a:r>
              <a:rPr lang="en" sz="1100">
                <a:solidFill>
                  <a:srgbClr val="434343"/>
                </a:solidFill>
                <a:latin typeface="Open Sans SemiBold"/>
                <a:ea typeface="Open Sans SemiBold"/>
                <a:cs typeface="Open Sans SemiBold"/>
                <a:sym typeface="Open Sans SemiBold"/>
              </a:rPr>
              <a:t>2. Subject </a:t>
            </a:r>
            <a:endParaRPr sz="1100">
              <a:solidFill>
                <a:srgbClr val="434343"/>
              </a:solidFill>
              <a:latin typeface="Open Sans SemiBold"/>
              <a:ea typeface="Open Sans SemiBold"/>
              <a:cs typeface="Open Sans SemiBold"/>
              <a:sym typeface="Open Sans SemiBold"/>
            </a:endParaRPr>
          </a:p>
          <a:p>
            <a:pPr indent="0" lvl="0" marL="0" rtl="0" algn="l">
              <a:spcBef>
                <a:spcPts val="0"/>
              </a:spcBef>
              <a:spcAft>
                <a:spcPts val="0"/>
              </a:spcAft>
              <a:buNone/>
            </a:pPr>
            <a:r>
              <a:rPr lang="en" sz="1100">
                <a:solidFill>
                  <a:srgbClr val="434343"/>
                </a:solidFill>
                <a:latin typeface="Open Sans Light"/>
                <a:ea typeface="Open Sans Light"/>
                <a:cs typeface="Open Sans Light"/>
                <a:sym typeface="Open Sans Light"/>
              </a:rPr>
              <a:t>millennials, HR managers, retired women</a:t>
            </a:r>
            <a:endParaRPr sz="1100">
              <a:latin typeface="Open Sans Light"/>
              <a:ea typeface="Open Sans Light"/>
              <a:cs typeface="Open Sans Light"/>
              <a:sym typeface="Open Sans Light"/>
            </a:endParaRPr>
          </a:p>
        </p:txBody>
      </p:sp>
      <p:sp>
        <p:nvSpPr>
          <p:cNvPr id="107" name="Google Shape;107;p19"/>
          <p:cNvSpPr/>
          <p:nvPr/>
        </p:nvSpPr>
        <p:spPr>
          <a:xfrm>
            <a:off x="7320583" y="1672908"/>
            <a:ext cx="3052200" cy="5007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9625" lIns="99625" spcFirstLastPara="1" rIns="99625" wrap="square" tIns="99625">
            <a:noAutofit/>
          </a:bodyPr>
          <a:lstStyle/>
          <a:p>
            <a:pPr indent="0" lvl="0" marL="0" rtl="0" algn="l">
              <a:spcBef>
                <a:spcPts val="0"/>
              </a:spcBef>
              <a:spcAft>
                <a:spcPts val="0"/>
              </a:spcAft>
              <a:buNone/>
            </a:pPr>
            <a:r>
              <a:rPr lang="en" sz="1100">
                <a:solidFill>
                  <a:srgbClr val="434343"/>
                </a:solidFill>
                <a:latin typeface="Open Sans SemiBold"/>
                <a:ea typeface="Open Sans SemiBold"/>
                <a:cs typeface="Open Sans SemiBold"/>
                <a:sym typeface="Open Sans SemiBold"/>
              </a:rPr>
              <a:t>3. Outcome </a:t>
            </a:r>
            <a:endParaRPr sz="1100">
              <a:solidFill>
                <a:srgbClr val="434343"/>
              </a:solidFill>
              <a:latin typeface="Open Sans SemiBold"/>
              <a:ea typeface="Open Sans SemiBold"/>
              <a:cs typeface="Open Sans SemiBold"/>
              <a:sym typeface="Open Sans SemiBold"/>
            </a:endParaRPr>
          </a:p>
          <a:p>
            <a:pPr indent="0" lvl="0" marL="0" rtl="0" algn="l">
              <a:spcBef>
                <a:spcPts val="0"/>
              </a:spcBef>
              <a:spcAft>
                <a:spcPts val="0"/>
              </a:spcAft>
              <a:buNone/>
            </a:pPr>
            <a:r>
              <a:rPr lang="en" sz="1100">
                <a:solidFill>
                  <a:srgbClr val="434343"/>
                </a:solidFill>
                <a:latin typeface="Open Sans Light"/>
                <a:ea typeface="Open Sans Light"/>
                <a:cs typeface="Open Sans Light"/>
                <a:sym typeface="Open Sans Light"/>
              </a:rPr>
              <a:t>frictionless, affordable, fun, engaging, …</a:t>
            </a:r>
            <a:endParaRPr sz="1100">
              <a:latin typeface="Open Sans Light"/>
              <a:ea typeface="Open Sans Light"/>
              <a:cs typeface="Open Sans Light"/>
              <a:sym typeface="Open Sans Light"/>
            </a:endParaRPr>
          </a:p>
        </p:txBody>
      </p:sp>
      <p:sp>
        <p:nvSpPr>
          <p:cNvPr id="108" name="Google Shape;108;p19"/>
          <p:cNvSpPr/>
          <p:nvPr/>
        </p:nvSpPr>
        <p:spPr>
          <a:xfrm>
            <a:off x="302093" y="2376000"/>
            <a:ext cx="3052200" cy="4313400"/>
          </a:xfrm>
          <a:prstGeom prst="rect">
            <a:avLst/>
          </a:prstGeom>
          <a:solidFill>
            <a:srgbClr val="F3F3F3"/>
          </a:solidFill>
          <a:ln cap="flat" cmpd="sng" w="9525">
            <a:solidFill>
              <a:srgbClr val="EFEFEF"/>
            </a:solidFill>
            <a:prstDash val="solid"/>
            <a:round/>
            <a:headEnd len="sm" w="sm" type="none"/>
            <a:tailEnd len="sm" w="sm" type="none"/>
          </a:ln>
        </p:spPr>
        <p:txBody>
          <a:bodyPr anchorCtr="0" anchor="ctr" bIns="99625" lIns="99625" spcFirstLastPara="1" rIns="99625" wrap="square" tIns="996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109" name="Google Shape;109;p19"/>
          <p:cNvSpPr/>
          <p:nvPr/>
        </p:nvSpPr>
        <p:spPr>
          <a:xfrm>
            <a:off x="3811338" y="2376000"/>
            <a:ext cx="3052200" cy="4313400"/>
          </a:xfrm>
          <a:prstGeom prst="rect">
            <a:avLst/>
          </a:prstGeom>
          <a:solidFill>
            <a:srgbClr val="F3F3F3"/>
          </a:solidFill>
          <a:ln cap="flat" cmpd="sng" w="9525">
            <a:solidFill>
              <a:srgbClr val="EFEFEF"/>
            </a:solidFill>
            <a:prstDash val="solid"/>
            <a:round/>
            <a:headEnd len="sm" w="sm" type="none"/>
            <a:tailEnd len="sm" w="sm" type="none"/>
          </a:ln>
        </p:spPr>
        <p:txBody>
          <a:bodyPr anchorCtr="0" anchor="ctr" bIns="99625" lIns="99625" spcFirstLastPara="1" rIns="99625" wrap="square" tIns="996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
        <p:nvSpPr>
          <p:cNvPr id="110" name="Google Shape;110;p19"/>
          <p:cNvSpPr/>
          <p:nvPr/>
        </p:nvSpPr>
        <p:spPr>
          <a:xfrm>
            <a:off x="7320584" y="2376000"/>
            <a:ext cx="3052200" cy="4313400"/>
          </a:xfrm>
          <a:prstGeom prst="rect">
            <a:avLst/>
          </a:prstGeom>
          <a:solidFill>
            <a:srgbClr val="F3F3F3"/>
          </a:solidFill>
          <a:ln cap="flat" cmpd="sng" w="9525">
            <a:solidFill>
              <a:srgbClr val="EFEFEF"/>
            </a:solidFill>
            <a:prstDash val="solid"/>
            <a:round/>
            <a:headEnd len="sm" w="sm" type="none"/>
            <a:tailEnd len="sm" w="sm" type="none"/>
          </a:ln>
        </p:spPr>
        <p:txBody>
          <a:bodyPr anchorCtr="0" anchor="ctr" bIns="99625" lIns="99625" spcFirstLastPara="1" rIns="99625" wrap="square" tIns="99625">
            <a:noAutofit/>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