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Lst>
  <p:notesMasterIdLst>
    <p:notesMasterId r:id="rId6"/>
  </p:notesMasterIdLst>
  <p:sldIdLst>
    <p:sldId id="256" r:id="rId7"/>
    <p:sldId id="257" r:id="rId8"/>
    <p:sldId id="258" r:id="rId9"/>
    <p:sldId id="259" r:id="rId10"/>
  </p:sldIdLst>
  <p:sldSz cy="7543800" cx="10744200"/>
  <p:notesSz cx="6858000" cy="9144000"/>
  <p:embeddedFontLst>
    <p:embeddedFont>
      <p:font typeface="Open Sans SemiBold"/>
      <p:regular r:id="rId11"/>
      <p:bold r:id="rId12"/>
      <p:italic r:id="rId13"/>
      <p:boldItalic r:id="rId14"/>
    </p:embeddedFont>
    <p:embeddedFont>
      <p:font typeface="Open Sans Medium"/>
      <p:regular r:id="rId15"/>
      <p:bold r:id="rId16"/>
      <p:italic r:id="rId17"/>
      <p:boldItalic r:id="rId18"/>
    </p:embeddedFont>
    <p:embeddedFont>
      <p:font typeface="Open Sans Light"/>
      <p:regular r:id="rId19"/>
      <p:bold r:id="rId20"/>
      <p:italic r:id="rId21"/>
      <p:boldItalic r:id="rId22"/>
    </p:embeddedFont>
    <p:embeddedFont>
      <p:font typeface="Open Sa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76">
          <p15:clr>
            <a:srgbClr val="A4A3A4"/>
          </p15:clr>
        </p15:guide>
        <p15:guide id="2" pos="33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0712654-3A38-4928-A562-7D1ECA68E827}">
  <a:tblStyle styleId="{70712654-3A38-4928-A562-7D1ECA68E827}"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76" orient="horz"/>
        <p:guide pos="3384"/>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Light-bold.fntdata"/><Relationship Id="rId22" Type="http://schemas.openxmlformats.org/officeDocument/2006/relationships/font" Target="fonts/OpenSansLight-boldItalic.fntdata"/><Relationship Id="rId21" Type="http://schemas.openxmlformats.org/officeDocument/2006/relationships/font" Target="fonts/OpenSansLight-italic.fntdata"/><Relationship Id="rId24" Type="http://schemas.openxmlformats.org/officeDocument/2006/relationships/font" Target="fonts/OpenSans-bold.fntdata"/><Relationship Id="rId23" Type="http://schemas.openxmlformats.org/officeDocument/2006/relationships/font" Target="fonts/OpenSans-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OpenSans-boldItalic.fntdata"/><Relationship Id="rId25" Type="http://schemas.openxmlformats.org/officeDocument/2006/relationships/font" Target="fonts/OpenSans-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font" Target="fonts/OpenSansSemiBold-regular.fntdata"/><Relationship Id="rId10" Type="http://schemas.openxmlformats.org/officeDocument/2006/relationships/slide" Target="slides/slide4.xml"/><Relationship Id="rId13" Type="http://schemas.openxmlformats.org/officeDocument/2006/relationships/font" Target="fonts/OpenSansSemiBold-italic.fntdata"/><Relationship Id="rId12" Type="http://schemas.openxmlformats.org/officeDocument/2006/relationships/font" Target="fonts/OpenSansSemiBold-bold.fntdata"/><Relationship Id="rId15" Type="http://schemas.openxmlformats.org/officeDocument/2006/relationships/font" Target="fonts/OpenSansMedium-regular.fntdata"/><Relationship Id="rId14" Type="http://schemas.openxmlformats.org/officeDocument/2006/relationships/font" Target="fonts/OpenSansSemiBold-boldItalic.fntdata"/><Relationship Id="rId17" Type="http://schemas.openxmlformats.org/officeDocument/2006/relationships/font" Target="fonts/OpenSansMedium-italic.fntdata"/><Relationship Id="rId16" Type="http://schemas.openxmlformats.org/officeDocument/2006/relationships/font" Target="fonts/OpenSansMedium-bold.fntdata"/><Relationship Id="rId19" Type="http://schemas.openxmlformats.org/officeDocument/2006/relationships/font" Target="fonts/OpenSansLight-regular.fntdata"/><Relationship Id="rId18" Type="http://schemas.openxmlformats.org/officeDocument/2006/relationships/font" Target="fonts/OpenSansMedium-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987444" y="685800"/>
            <a:ext cx="4883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084078ca04_0_0:notes"/>
          <p:cNvSpPr/>
          <p:nvPr>
            <p:ph idx="2" type="sldImg"/>
          </p:nvPr>
        </p:nvSpPr>
        <p:spPr>
          <a:xfrm>
            <a:off x="987444" y="685800"/>
            <a:ext cx="48837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084078ca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08785f0680_0_1592:notes"/>
          <p:cNvSpPr/>
          <p:nvPr>
            <p:ph idx="2" type="sldImg"/>
          </p:nvPr>
        </p:nvSpPr>
        <p:spPr>
          <a:xfrm>
            <a:off x="987444" y="685800"/>
            <a:ext cx="48837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08785f0680_0_15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022f395415_0_96:notes"/>
          <p:cNvSpPr/>
          <p:nvPr>
            <p:ph idx="2" type="sldImg"/>
          </p:nvPr>
        </p:nvSpPr>
        <p:spPr>
          <a:xfrm>
            <a:off x="987444" y="685800"/>
            <a:ext cx="48837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022f395415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08785f0680_0_1683:notes"/>
          <p:cNvSpPr/>
          <p:nvPr>
            <p:ph idx="2" type="sldImg"/>
          </p:nvPr>
        </p:nvSpPr>
        <p:spPr>
          <a:xfrm>
            <a:off x="1231323" y="1143000"/>
            <a:ext cx="4395300" cy="3086100"/>
          </a:xfrm>
          <a:custGeom>
            <a:rect b="b" l="l" r="r" t="t"/>
            <a:pathLst>
              <a:path extrusionOk="0" h="120000" w="120000">
                <a:moveTo>
                  <a:pt x="0" y="0"/>
                </a:moveTo>
                <a:lnTo>
                  <a:pt x="120000" y="0"/>
                </a:lnTo>
                <a:lnTo>
                  <a:pt x="120000" y="120000"/>
                </a:lnTo>
                <a:lnTo>
                  <a:pt x="0" y="120000"/>
                </a:lnTo>
                <a:close/>
              </a:path>
            </a:pathLst>
          </a:custGeom>
        </p:spPr>
      </p:sp>
      <p:sp>
        <p:nvSpPr>
          <p:cNvPr id="98" name="Google Shape;98;g108785f0680_0_168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108785f0680_0_1683: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Font typeface="Arial"/>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66257" y="1092043"/>
            <a:ext cx="10011600" cy="3010500"/>
          </a:xfrm>
          <a:prstGeom prst="rect">
            <a:avLst/>
          </a:prstGeom>
        </p:spPr>
        <p:txBody>
          <a:bodyPr anchorCtr="0" anchor="b" bIns="116325" lIns="116325" spcFirstLastPara="1" rIns="116325" wrap="square" tIns="116325">
            <a:norm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p:txBody>
      </p:sp>
      <p:sp>
        <p:nvSpPr>
          <p:cNvPr id="11" name="Google Shape;11;p2"/>
          <p:cNvSpPr txBox="1"/>
          <p:nvPr>
            <p:ph idx="1" type="subTitle"/>
          </p:nvPr>
        </p:nvSpPr>
        <p:spPr>
          <a:xfrm>
            <a:off x="366247" y="4156717"/>
            <a:ext cx="10011600" cy="1162500"/>
          </a:xfrm>
          <a:prstGeom prst="rect">
            <a:avLst/>
          </a:prstGeom>
        </p:spPr>
        <p:txBody>
          <a:bodyPr anchorCtr="0" anchor="t" bIns="116325" lIns="116325" spcFirstLastPara="1" rIns="116325" wrap="square" tIns="1163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2" name="Google Shape;12;p2"/>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66247" y="1622317"/>
            <a:ext cx="10011600" cy="2879700"/>
          </a:xfrm>
          <a:prstGeom prst="rect">
            <a:avLst/>
          </a:prstGeom>
        </p:spPr>
        <p:txBody>
          <a:bodyPr anchorCtr="0" anchor="b" bIns="116325" lIns="116325" spcFirstLastPara="1" rIns="116325" wrap="square" tIns="116325">
            <a:normAutofit/>
          </a:bodyPr>
          <a:lstStyle>
            <a:lvl1pPr lvl="0" algn="ctr">
              <a:spcBef>
                <a:spcPts val="0"/>
              </a:spcBef>
              <a:spcAft>
                <a:spcPts val="0"/>
              </a:spcAft>
              <a:buSzPts val="15300"/>
              <a:buNone/>
              <a:defRPr sz="15300"/>
            </a:lvl1pPr>
            <a:lvl2pPr lvl="1" algn="ctr">
              <a:spcBef>
                <a:spcPts val="0"/>
              </a:spcBef>
              <a:spcAft>
                <a:spcPts val="0"/>
              </a:spcAft>
              <a:buSzPts val="15300"/>
              <a:buNone/>
              <a:defRPr sz="15300"/>
            </a:lvl2pPr>
            <a:lvl3pPr lvl="2" algn="ctr">
              <a:spcBef>
                <a:spcPts val="0"/>
              </a:spcBef>
              <a:spcAft>
                <a:spcPts val="0"/>
              </a:spcAft>
              <a:buSzPts val="15300"/>
              <a:buNone/>
              <a:defRPr sz="15300"/>
            </a:lvl3pPr>
            <a:lvl4pPr lvl="3" algn="ctr">
              <a:spcBef>
                <a:spcPts val="0"/>
              </a:spcBef>
              <a:spcAft>
                <a:spcPts val="0"/>
              </a:spcAft>
              <a:buSzPts val="15300"/>
              <a:buNone/>
              <a:defRPr sz="15300"/>
            </a:lvl4pPr>
            <a:lvl5pPr lvl="4" algn="ctr">
              <a:spcBef>
                <a:spcPts val="0"/>
              </a:spcBef>
              <a:spcAft>
                <a:spcPts val="0"/>
              </a:spcAft>
              <a:buSzPts val="15300"/>
              <a:buNone/>
              <a:defRPr sz="15300"/>
            </a:lvl5pPr>
            <a:lvl6pPr lvl="5" algn="ctr">
              <a:spcBef>
                <a:spcPts val="0"/>
              </a:spcBef>
              <a:spcAft>
                <a:spcPts val="0"/>
              </a:spcAft>
              <a:buSzPts val="15300"/>
              <a:buNone/>
              <a:defRPr sz="15300"/>
            </a:lvl6pPr>
            <a:lvl7pPr lvl="6" algn="ctr">
              <a:spcBef>
                <a:spcPts val="0"/>
              </a:spcBef>
              <a:spcAft>
                <a:spcPts val="0"/>
              </a:spcAft>
              <a:buSzPts val="15300"/>
              <a:buNone/>
              <a:defRPr sz="15300"/>
            </a:lvl7pPr>
            <a:lvl8pPr lvl="7" algn="ctr">
              <a:spcBef>
                <a:spcPts val="0"/>
              </a:spcBef>
              <a:spcAft>
                <a:spcPts val="0"/>
              </a:spcAft>
              <a:buSzPts val="15300"/>
              <a:buNone/>
              <a:defRPr sz="15300"/>
            </a:lvl8pPr>
            <a:lvl9pPr lvl="8" algn="ctr">
              <a:spcBef>
                <a:spcPts val="0"/>
              </a:spcBef>
              <a:spcAft>
                <a:spcPts val="0"/>
              </a:spcAft>
              <a:buSzPts val="15300"/>
              <a:buNone/>
              <a:defRPr sz="15300"/>
            </a:lvl9pPr>
          </a:lstStyle>
          <a:p>
            <a:r>
              <a:t>xx%</a:t>
            </a:r>
          </a:p>
        </p:txBody>
      </p:sp>
      <p:sp>
        <p:nvSpPr>
          <p:cNvPr id="46" name="Google Shape;46;p11"/>
          <p:cNvSpPr txBox="1"/>
          <p:nvPr>
            <p:ph idx="1" type="body"/>
          </p:nvPr>
        </p:nvSpPr>
        <p:spPr>
          <a:xfrm>
            <a:off x="366247" y="4623263"/>
            <a:ext cx="10011600" cy="1907700"/>
          </a:xfrm>
          <a:prstGeom prst="rect">
            <a:avLst/>
          </a:prstGeom>
        </p:spPr>
        <p:txBody>
          <a:bodyPr anchorCtr="0" anchor="t" bIns="116325" lIns="116325" spcFirstLastPara="1" rIns="116325" wrap="square" tIns="116325">
            <a:normAutofit/>
          </a:bodyPr>
          <a:lstStyle>
            <a:lvl1pPr indent="-374650" lvl="0" marL="457200" algn="ctr">
              <a:spcBef>
                <a:spcPts val="0"/>
              </a:spcBef>
              <a:spcAft>
                <a:spcPts val="0"/>
              </a:spcAft>
              <a:buSzPts val="2300"/>
              <a:buChar char="●"/>
              <a:defRPr/>
            </a:lvl1pPr>
            <a:lvl2pPr indent="-342900" lvl="1" marL="914400" algn="ctr">
              <a:spcBef>
                <a:spcPts val="0"/>
              </a:spcBef>
              <a:spcAft>
                <a:spcPts val="0"/>
              </a:spcAft>
              <a:buSzPts val="1800"/>
              <a:buChar char="○"/>
              <a:defRPr/>
            </a:lvl2pPr>
            <a:lvl3pPr indent="-342900" lvl="2" marL="1371600" algn="ctr">
              <a:spcBef>
                <a:spcPts val="0"/>
              </a:spcBef>
              <a:spcAft>
                <a:spcPts val="0"/>
              </a:spcAft>
              <a:buSzPts val="1800"/>
              <a:buChar char="■"/>
              <a:defRPr/>
            </a:lvl3pPr>
            <a:lvl4pPr indent="-342900" lvl="3" marL="1828800" algn="ctr">
              <a:spcBef>
                <a:spcPts val="0"/>
              </a:spcBef>
              <a:spcAft>
                <a:spcPts val="0"/>
              </a:spcAft>
              <a:buSzPts val="1800"/>
              <a:buChar char="●"/>
              <a:defRPr/>
            </a:lvl4pPr>
            <a:lvl5pPr indent="-342900" lvl="4" marL="2286000" algn="ctr">
              <a:spcBef>
                <a:spcPts val="0"/>
              </a:spcBef>
              <a:spcAft>
                <a:spcPts val="0"/>
              </a:spcAft>
              <a:buSzPts val="1800"/>
              <a:buChar char="○"/>
              <a:defRPr/>
            </a:lvl5pPr>
            <a:lvl6pPr indent="-342900" lvl="5" marL="2743200" algn="ctr">
              <a:spcBef>
                <a:spcPts val="0"/>
              </a:spcBef>
              <a:spcAft>
                <a:spcPts val="0"/>
              </a:spcAft>
              <a:buSzPts val="1800"/>
              <a:buChar char="■"/>
              <a:defRPr/>
            </a:lvl6pPr>
            <a:lvl7pPr indent="-342900" lvl="6" marL="3200400" algn="ctr">
              <a:spcBef>
                <a:spcPts val="0"/>
              </a:spcBef>
              <a:spcAft>
                <a:spcPts val="0"/>
              </a:spcAft>
              <a:buSzPts val="1800"/>
              <a:buChar char="●"/>
              <a:defRPr/>
            </a:lvl7pPr>
            <a:lvl8pPr indent="-342900" lvl="7" marL="3657600" algn="ctr">
              <a:spcBef>
                <a:spcPts val="0"/>
              </a:spcBef>
              <a:spcAft>
                <a:spcPts val="0"/>
              </a:spcAft>
              <a:buSzPts val="1800"/>
              <a:buChar char="○"/>
              <a:defRPr/>
            </a:lvl8pPr>
            <a:lvl9pPr indent="-342900" lvl="8" marL="4114800" algn="ctr">
              <a:spcBef>
                <a:spcPts val="0"/>
              </a:spcBef>
              <a:spcAft>
                <a:spcPts val="0"/>
              </a:spcAft>
              <a:buSzPts val="1800"/>
              <a:buChar char="■"/>
              <a:defRPr/>
            </a:lvl9pPr>
          </a:lstStyle>
          <a:p/>
        </p:txBody>
      </p:sp>
      <p:sp>
        <p:nvSpPr>
          <p:cNvPr id="47" name="Google Shape;47;p11"/>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oxes + subtitle">
  <p:cSld name="2 boxes v2_1">
    <p:spTree>
      <p:nvGrpSpPr>
        <p:cNvPr id="50" name="Shape 50"/>
        <p:cNvGrpSpPr/>
        <p:nvPr/>
      </p:nvGrpSpPr>
      <p:grpSpPr>
        <a:xfrm>
          <a:off x="0" y="0"/>
          <a:ext cx="0" cy="0"/>
          <a:chOff x="0" y="0"/>
          <a:chExt cx="0" cy="0"/>
        </a:xfrm>
      </p:grpSpPr>
      <p:sp>
        <p:nvSpPr>
          <p:cNvPr id="51" name="Google Shape;51;p13"/>
          <p:cNvSpPr txBox="1"/>
          <p:nvPr>
            <p:ph type="title"/>
          </p:nvPr>
        </p:nvSpPr>
        <p:spPr>
          <a:xfrm>
            <a:off x="390318" y="761366"/>
            <a:ext cx="9960000" cy="595200"/>
          </a:xfrm>
          <a:prstGeom prst="rect">
            <a:avLst/>
          </a:prstGeom>
          <a:noFill/>
          <a:ln>
            <a:noFill/>
          </a:ln>
        </p:spPr>
        <p:txBody>
          <a:bodyPr anchorCtr="0" anchor="t" bIns="0" lIns="0" spcFirstLastPara="1" rIns="0" wrap="square" tIns="0">
            <a:normAutofit/>
          </a:bodyPr>
          <a:lstStyle>
            <a:lvl1pPr lvl="0" marR="0" rtl="0" algn="l">
              <a:lnSpc>
                <a:spcPct val="90000"/>
              </a:lnSpc>
              <a:spcBef>
                <a:spcPts val="0"/>
              </a:spcBef>
              <a:spcAft>
                <a:spcPts val="0"/>
              </a:spcAft>
              <a:buClr>
                <a:schemeClr val="dk2"/>
              </a:buClr>
              <a:buSzPts val="3500"/>
              <a:buFont typeface="Open Sans"/>
              <a:buNone/>
              <a:defRPr b="1" i="0" sz="3500" u="none" cap="none" strike="noStrike">
                <a:solidFill>
                  <a:schemeClr val="dk2"/>
                </a:solidFill>
                <a:latin typeface="Open Sans"/>
                <a:ea typeface="Open Sans"/>
                <a:cs typeface="Open Sans"/>
                <a:sym typeface="Open Sans"/>
              </a:defRPr>
            </a:lvl1pPr>
            <a:lvl2pPr lvl="1" rtl="0">
              <a:spcBef>
                <a:spcPts val="0"/>
              </a:spcBef>
              <a:spcAft>
                <a:spcPts val="0"/>
              </a:spcAft>
              <a:buSzPts val="3600"/>
              <a:buNone/>
              <a:defRPr sz="2000"/>
            </a:lvl2pPr>
            <a:lvl3pPr lvl="2" rtl="0">
              <a:spcBef>
                <a:spcPts val="0"/>
              </a:spcBef>
              <a:spcAft>
                <a:spcPts val="0"/>
              </a:spcAft>
              <a:buSzPts val="3600"/>
              <a:buNone/>
              <a:defRPr sz="2000"/>
            </a:lvl3pPr>
            <a:lvl4pPr lvl="3" rtl="0">
              <a:spcBef>
                <a:spcPts val="0"/>
              </a:spcBef>
              <a:spcAft>
                <a:spcPts val="0"/>
              </a:spcAft>
              <a:buSzPts val="3600"/>
              <a:buNone/>
              <a:defRPr sz="2000"/>
            </a:lvl4pPr>
            <a:lvl5pPr lvl="4" rtl="0">
              <a:spcBef>
                <a:spcPts val="0"/>
              </a:spcBef>
              <a:spcAft>
                <a:spcPts val="0"/>
              </a:spcAft>
              <a:buSzPts val="3600"/>
              <a:buNone/>
              <a:defRPr sz="2000"/>
            </a:lvl5pPr>
            <a:lvl6pPr lvl="5" rtl="0">
              <a:spcBef>
                <a:spcPts val="0"/>
              </a:spcBef>
              <a:spcAft>
                <a:spcPts val="0"/>
              </a:spcAft>
              <a:buSzPts val="3600"/>
              <a:buNone/>
              <a:defRPr sz="2000"/>
            </a:lvl6pPr>
            <a:lvl7pPr lvl="6" rtl="0">
              <a:spcBef>
                <a:spcPts val="0"/>
              </a:spcBef>
              <a:spcAft>
                <a:spcPts val="0"/>
              </a:spcAft>
              <a:buSzPts val="3600"/>
              <a:buNone/>
              <a:defRPr sz="2000"/>
            </a:lvl7pPr>
            <a:lvl8pPr lvl="7" rtl="0">
              <a:spcBef>
                <a:spcPts val="0"/>
              </a:spcBef>
              <a:spcAft>
                <a:spcPts val="0"/>
              </a:spcAft>
              <a:buSzPts val="3600"/>
              <a:buNone/>
              <a:defRPr sz="2000"/>
            </a:lvl8pPr>
            <a:lvl9pPr lvl="8" rtl="0">
              <a:spcBef>
                <a:spcPts val="0"/>
              </a:spcBef>
              <a:spcAft>
                <a:spcPts val="0"/>
              </a:spcAft>
              <a:buSzPts val="3600"/>
              <a:buNone/>
              <a:defRPr sz="2000"/>
            </a:lvl9pPr>
          </a:lstStyle>
          <a:p/>
        </p:txBody>
      </p:sp>
      <p:sp>
        <p:nvSpPr>
          <p:cNvPr id="52" name="Google Shape;52;p13"/>
          <p:cNvSpPr txBox="1"/>
          <p:nvPr>
            <p:ph idx="12" type="sldNum"/>
          </p:nvPr>
        </p:nvSpPr>
        <p:spPr>
          <a:xfrm>
            <a:off x="10239767" y="7257375"/>
            <a:ext cx="504300" cy="286500"/>
          </a:xfrm>
          <a:prstGeom prst="rect">
            <a:avLst/>
          </a:prstGeom>
          <a:noFill/>
          <a:ln>
            <a:noFill/>
          </a:ln>
        </p:spPr>
        <p:txBody>
          <a:bodyPr anchorCtr="0" anchor="ctr" bIns="0" lIns="0" spcFirstLastPara="1" rIns="80950" wrap="square" tIns="0">
            <a:normAutofit/>
          </a:bodyPr>
          <a:lstStyle>
            <a:lvl1pPr indent="0" lvl="0"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1pPr>
            <a:lvl2pPr indent="0" lvl="1"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2pPr>
            <a:lvl3pPr indent="0" lvl="2"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3pPr>
            <a:lvl4pPr indent="0" lvl="3"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4pPr>
            <a:lvl5pPr indent="0" lvl="4"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5pPr>
            <a:lvl6pPr indent="0" lvl="5"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6pPr>
            <a:lvl7pPr indent="0" lvl="6"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7pPr>
            <a:lvl8pPr indent="0" lvl="7"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8pPr>
            <a:lvl9pPr indent="0" lvl="8"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9pPr>
          </a:lstStyle>
          <a:p>
            <a:pPr indent="0" lvl="0" marL="0" rtl="0" algn="r">
              <a:spcBef>
                <a:spcPts val="0"/>
              </a:spcBef>
              <a:spcAft>
                <a:spcPts val="0"/>
              </a:spcAft>
              <a:buNone/>
            </a:pPr>
            <a:fld id="{00000000-1234-1234-1234-123412341234}" type="slidenum">
              <a:rPr lang="en"/>
              <a:t>‹#›</a:t>
            </a:fld>
            <a:endParaRPr/>
          </a:p>
        </p:txBody>
      </p:sp>
      <p:sp>
        <p:nvSpPr>
          <p:cNvPr id="53" name="Google Shape;53;p13"/>
          <p:cNvSpPr txBox="1"/>
          <p:nvPr>
            <p:ph idx="1" type="body"/>
          </p:nvPr>
        </p:nvSpPr>
        <p:spPr>
          <a:xfrm>
            <a:off x="390326" y="2375890"/>
            <a:ext cx="4665000" cy="4088400"/>
          </a:xfrm>
          <a:prstGeom prst="rect">
            <a:avLst/>
          </a:prstGeom>
        </p:spPr>
        <p:txBody>
          <a:bodyPr anchorCtr="0" anchor="t" bIns="116325" lIns="116325" spcFirstLastPara="1" rIns="116325" wrap="square" tIns="116325">
            <a:normAutofit/>
          </a:bodyPr>
          <a:lstStyle>
            <a:lvl1pPr indent="-323850" lvl="0" marL="457200" rtl="0">
              <a:spcBef>
                <a:spcPts val="0"/>
              </a:spcBef>
              <a:spcAft>
                <a:spcPts val="0"/>
              </a:spcAft>
              <a:buSzPts val="1500"/>
              <a:buChar char="●"/>
              <a:defRPr sz="1500"/>
            </a:lvl1pPr>
            <a:lvl2pPr indent="-342900" lvl="1" marL="914400" rtl="0">
              <a:spcBef>
                <a:spcPts val="0"/>
              </a:spcBef>
              <a:spcAft>
                <a:spcPts val="0"/>
              </a:spcAft>
              <a:buSzPts val="1800"/>
              <a:buChar char="○"/>
              <a:defRPr/>
            </a:lvl2pPr>
            <a:lvl3pPr indent="-342900" lvl="2" marL="1371600" rtl="0">
              <a:spcBef>
                <a:spcPts val="0"/>
              </a:spcBef>
              <a:spcAft>
                <a:spcPts val="0"/>
              </a:spcAft>
              <a:buSzPts val="18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
        <p:nvSpPr>
          <p:cNvPr id="54" name="Google Shape;54;p13"/>
          <p:cNvSpPr txBox="1"/>
          <p:nvPr>
            <p:ph idx="2" type="body"/>
          </p:nvPr>
        </p:nvSpPr>
        <p:spPr>
          <a:xfrm>
            <a:off x="5688916" y="2375890"/>
            <a:ext cx="4551300" cy="4065600"/>
          </a:xfrm>
          <a:prstGeom prst="rect">
            <a:avLst/>
          </a:prstGeom>
        </p:spPr>
        <p:txBody>
          <a:bodyPr anchorCtr="0" anchor="t" bIns="116325" lIns="116325" spcFirstLastPara="1" rIns="116325" wrap="square" tIns="116325">
            <a:normAutofit/>
          </a:bodyPr>
          <a:lstStyle>
            <a:lvl1pPr indent="-323850" lvl="0" marL="457200" rtl="0">
              <a:spcBef>
                <a:spcPts val="0"/>
              </a:spcBef>
              <a:spcAft>
                <a:spcPts val="0"/>
              </a:spcAft>
              <a:buSzPts val="1500"/>
              <a:buChar char="●"/>
              <a:defRPr sz="1500"/>
            </a:lvl1pPr>
            <a:lvl2pPr indent="-342900" lvl="1" marL="914400" rtl="0">
              <a:spcBef>
                <a:spcPts val="0"/>
              </a:spcBef>
              <a:spcAft>
                <a:spcPts val="0"/>
              </a:spcAft>
              <a:buSzPts val="1800"/>
              <a:buChar char="○"/>
              <a:defRPr/>
            </a:lvl2pPr>
            <a:lvl3pPr indent="-342900" lvl="2" marL="1371600" rtl="0">
              <a:spcBef>
                <a:spcPts val="0"/>
              </a:spcBef>
              <a:spcAft>
                <a:spcPts val="0"/>
              </a:spcAft>
              <a:buSzPts val="18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
        <p:nvSpPr>
          <p:cNvPr id="55" name="Google Shape;55;p13"/>
          <p:cNvSpPr txBox="1"/>
          <p:nvPr>
            <p:ph idx="3" type="subTitle"/>
          </p:nvPr>
        </p:nvSpPr>
        <p:spPr>
          <a:xfrm>
            <a:off x="390380" y="1356850"/>
            <a:ext cx="9960000" cy="821100"/>
          </a:xfrm>
          <a:prstGeom prst="rect">
            <a:avLst/>
          </a:prstGeom>
        </p:spPr>
        <p:txBody>
          <a:bodyPr anchorCtr="0" anchor="t" bIns="116325" lIns="116325" spcFirstLastPara="1" rIns="116325" wrap="square" tIns="116325">
            <a:normAutofit/>
          </a:bodyPr>
          <a:lstStyle>
            <a:lvl1pPr lvl="0" rtl="0">
              <a:spcBef>
                <a:spcPts val="0"/>
              </a:spcBef>
              <a:spcAft>
                <a:spcPts val="0"/>
              </a:spcAft>
              <a:buNone/>
              <a:defRPr sz="2000">
                <a:solidFill>
                  <a:schemeClr val="dk2"/>
                </a:solidFill>
              </a:defRPr>
            </a:lvl1pPr>
            <a:lvl2pPr lvl="1" rtl="0">
              <a:spcBef>
                <a:spcPts val="1500"/>
              </a:spcBef>
              <a:spcAft>
                <a:spcPts val="0"/>
              </a:spcAft>
              <a:buNone/>
              <a:defRPr/>
            </a:lvl2pPr>
            <a:lvl3pPr lvl="2" rtl="0">
              <a:spcBef>
                <a:spcPts val="1500"/>
              </a:spcBef>
              <a:spcAft>
                <a:spcPts val="0"/>
              </a:spcAft>
              <a:buNone/>
              <a:defRPr/>
            </a:lvl3pPr>
            <a:lvl4pPr lvl="3" rtl="0">
              <a:spcBef>
                <a:spcPts val="1500"/>
              </a:spcBef>
              <a:spcAft>
                <a:spcPts val="0"/>
              </a:spcAft>
              <a:buNone/>
              <a:defRPr/>
            </a:lvl4pPr>
            <a:lvl5pPr lvl="4" rtl="0">
              <a:spcBef>
                <a:spcPts val="1500"/>
              </a:spcBef>
              <a:spcAft>
                <a:spcPts val="0"/>
              </a:spcAft>
              <a:buNone/>
              <a:defRPr/>
            </a:lvl5pPr>
            <a:lvl6pPr lvl="5" rtl="0">
              <a:spcBef>
                <a:spcPts val="1500"/>
              </a:spcBef>
              <a:spcAft>
                <a:spcPts val="0"/>
              </a:spcAft>
              <a:buNone/>
              <a:defRPr/>
            </a:lvl6pPr>
            <a:lvl7pPr lvl="6" rtl="0">
              <a:spcBef>
                <a:spcPts val="1500"/>
              </a:spcBef>
              <a:spcAft>
                <a:spcPts val="0"/>
              </a:spcAft>
              <a:buNone/>
              <a:defRPr/>
            </a:lvl7pPr>
            <a:lvl8pPr lvl="7" rtl="0">
              <a:spcBef>
                <a:spcPts val="1500"/>
              </a:spcBef>
              <a:spcAft>
                <a:spcPts val="0"/>
              </a:spcAft>
              <a:buNone/>
              <a:defRPr/>
            </a:lvl8pPr>
            <a:lvl9pPr lvl="8" rtl="0">
              <a:spcBef>
                <a:spcPts val="1500"/>
              </a:spcBef>
              <a:spcAft>
                <a:spcPts val="1500"/>
              </a:spcAft>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oxes">
  <p:cSld name="2 boxes v2_2">
    <p:spTree>
      <p:nvGrpSpPr>
        <p:cNvPr id="56" name="Shape 56"/>
        <p:cNvGrpSpPr/>
        <p:nvPr/>
      </p:nvGrpSpPr>
      <p:grpSpPr>
        <a:xfrm>
          <a:off x="0" y="0"/>
          <a:ext cx="0" cy="0"/>
          <a:chOff x="0" y="0"/>
          <a:chExt cx="0" cy="0"/>
        </a:xfrm>
      </p:grpSpPr>
      <p:sp>
        <p:nvSpPr>
          <p:cNvPr id="57" name="Google Shape;57;p14"/>
          <p:cNvSpPr txBox="1"/>
          <p:nvPr>
            <p:ph type="title"/>
          </p:nvPr>
        </p:nvSpPr>
        <p:spPr>
          <a:xfrm>
            <a:off x="390318" y="761366"/>
            <a:ext cx="9960000" cy="595200"/>
          </a:xfrm>
          <a:prstGeom prst="rect">
            <a:avLst/>
          </a:prstGeom>
          <a:noFill/>
          <a:ln>
            <a:noFill/>
          </a:ln>
        </p:spPr>
        <p:txBody>
          <a:bodyPr anchorCtr="0" anchor="t" bIns="0" lIns="0" spcFirstLastPara="1" rIns="0" wrap="square" tIns="0">
            <a:normAutofit/>
          </a:bodyPr>
          <a:lstStyle>
            <a:lvl1pPr lvl="0" marR="0" rtl="0" algn="l">
              <a:lnSpc>
                <a:spcPct val="90000"/>
              </a:lnSpc>
              <a:spcBef>
                <a:spcPts val="0"/>
              </a:spcBef>
              <a:spcAft>
                <a:spcPts val="0"/>
              </a:spcAft>
              <a:buClr>
                <a:schemeClr val="dk2"/>
              </a:buClr>
              <a:buSzPts val="3600"/>
              <a:buFont typeface="Open Sans"/>
              <a:buNone/>
              <a:defRPr b="1" i="0" sz="3600" u="none" cap="none" strike="noStrike">
                <a:solidFill>
                  <a:schemeClr val="dk2"/>
                </a:solidFill>
                <a:latin typeface="Open Sans"/>
                <a:ea typeface="Open Sans"/>
                <a:cs typeface="Open Sans"/>
                <a:sym typeface="Open Sans"/>
              </a:defRPr>
            </a:lvl1pPr>
            <a:lvl2pPr lvl="1" rtl="0" algn="l">
              <a:lnSpc>
                <a:spcPct val="100000"/>
              </a:lnSpc>
              <a:spcBef>
                <a:spcPts val="0"/>
              </a:spcBef>
              <a:spcAft>
                <a:spcPts val="0"/>
              </a:spcAft>
              <a:buSzPts val="1500"/>
              <a:buNone/>
              <a:defRPr sz="2000"/>
            </a:lvl2pPr>
            <a:lvl3pPr lvl="2" rtl="0" algn="l">
              <a:lnSpc>
                <a:spcPct val="100000"/>
              </a:lnSpc>
              <a:spcBef>
                <a:spcPts val="0"/>
              </a:spcBef>
              <a:spcAft>
                <a:spcPts val="0"/>
              </a:spcAft>
              <a:buSzPts val="1500"/>
              <a:buNone/>
              <a:defRPr sz="2000"/>
            </a:lvl3pPr>
            <a:lvl4pPr lvl="3" rtl="0" algn="l">
              <a:lnSpc>
                <a:spcPct val="100000"/>
              </a:lnSpc>
              <a:spcBef>
                <a:spcPts val="0"/>
              </a:spcBef>
              <a:spcAft>
                <a:spcPts val="0"/>
              </a:spcAft>
              <a:buSzPts val="1500"/>
              <a:buNone/>
              <a:defRPr sz="2000"/>
            </a:lvl4pPr>
            <a:lvl5pPr lvl="4" rtl="0" algn="l">
              <a:lnSpc>
                <a:spcPct val="100000"/>
              </a:lnSpc>
              <a:spcBef>
                <a:spcPts val="0"/>
              </a:spcBef>
              <a:spcAft>
                <a:spcPts val="0"/>
              </a:spcAft>
              <a:buSzPts val="1500"/>
              <a:buNone/>
              <a:defRPr sz="2000"/>
            </a:lvl5pPr>
            <a:lvl6pPr lvl="5" rtl="0" algn="l">
              <a:lnSpc>
                <a:spcPct val="100000"/>
              </a:lnSpc>
              <a:spcBef>
                <a:spcPts val="0"/>
              </a:spcBef>
              <a:spcAft>
                <a:spcPts val="0"/>
              </a:spcAft>
              <a:buSzPts val="1500"/>
              <a:buNone/>
              <a:defRPr sz="2000"/>
            </a:lvl6pPr>
            <a:lvl7pPr lvl="6" rtl="0" algn="l">
              <a:lnSpc>
                <a:spcPct val="100000"/>
              </a:lnSpc>
              <a:spcBef>
                <a:spcPts val="0"/>
              </a:spcBef>
              <a:spcAft>
                <a:spcPts val="0"/>
              </a:spcAft>
              <a:buSzPts val="1500"/>
              <a:buNone/>
              <a:defRPr sz="2000"/>
            </a:lvl7pPr>
            <a:lvl8pPr lvl="7" rtl="0" algn="l">
              <a:lnSpc>
                <a:spcPct val="100000"/>
              </a:lnSpc>
              <a:spcBef>
                <a:spcPts val="0"/>
              </a:spcBef>
              <a:spcAft>
                <a:spcPts val="0"/>
              </a:spcAft>
              <a:buSzPts val="1500"/>
              <a:buNone/>
              <a:defRPr sz="2000"/>
            </a:lvl8pPr>
            <a:lvl9pPr lvl="8" rtl="0" algn="l">
              <a:lnSpc>
                <a:spcPct val="100000"/>
              </a:lnSpc>
              <a:spcBef>
                <a:spcPts val="0"/>
              </a:spcBef>
              <a:spcAft>
                <a:spcPts val="0"/>
              </a:spcAft>
              <a:buSzPts val="1500"/>
              <a:buNone/>
              <a:defRPr sz="2000"/>
            </a:lvl9pPr>
          </a:lstStyle>
          <a:p/>
        </p:txBody>
      </p:sp>
      <p:sp>
        <p:nvSpPr>
          <p:cNvPr id="58" name="Google Shape;58;p14"/>
          <p:cNvSpPr txBox="1"/>
          <p:nvPr>
            <p:ph idx="12" type="sldNum"/>
          </p:nvPr>
        </p:nvSpPr>
        <p:spPr>
          <a:xfrm>
            <a:off x="10239767" y="7257375"/>
            <a:ext cx="504300" cy="286500"/>
          </a:xfrm>
          <a:prstGeom prst="rect">
            <a:avLst/>
          </a:prstGeom>
          <a:noFill/>
          <a:ln>
            <a:noFill/>
          </a:ln>
        </p:spPr>
        <p:txBody>
          <a:bodyPr anchorCtr="0" anchor="ctr" bIns="0" lIns="0" spcFirstLastPara="1" rIns="81775" wrap="square" tIns="0">
            <a:norm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7F7F7F"/>
                </a:solidFill>
                <a:latin typeface="Open Sans Light"/>
                <a:ea typeface="Open Sans Light"/>
                <a:cs typeface="Open Sans Light"/>
                <a:sym typeface="Open Sans Light"/>
              </a:defRPr>
            </a:lvl9pPr>
          </a:lstStyle>
          <a:p>
            <a:pPr indent="0" lvl="0" marL="0" rtl="0" algn="r">
              <a:spcBef>
                <a:spcPts val="0"/>
              </a:spcBef>
              <a:spcAft>
                <a:spcPts val="0"/>
              </a:spcAft>
              <a:buNone/>
            </a:pPr>
            <a:fld id="{00000000-1234-1234-1234-123412341234}" type="slidenum">
              <a:rPr lang="en"/>
              <a:t>‹#›</a:t>
            </a:fld>
            <a:endParaRPr/>
          </a:p>
        </p:txBody>
      </p:sp>
      <p:sp>
        <p:nvSpPr>
          <p:cNvPr id="59" name="Google Shape;59;p14"/>
          <p:cNvSpPr txBox="1"/>
          <p:nvPr>
            <p:ph idx="1" type="body"/>
          </p:nvPr>
        </p:nvSpPr>
        <p:spPr>
          <a:xfrm>
            <a:off x="390326" y="1672907"/>
            <a:ext cx="4665000" cy="4791600"/>
          </a:xfrm>
          <a:prstGeom prst="rect">
            <a:avLst/>
          </a:prstGeom>
          <a:noFill/>
          <a:ln>
            <a:noFill/>
          </a:ln>
        </p:spPr>
        <p:txBody>
          <a:bodyPr anchorCtr="0" anchor="t" bIns="0" lIns="0" spcFirstLastPara="1" rIns="0" wrap="square" tIns="0">
            <a:normAutofit/>
          </a:bodyPr>
          <a:lstStyle>
            <a:lvl1pPr indent="-323850" lvl="0" marL="457200" rtl="0" algn="l">
              <a:lnSpc>
                <a:spcPct val="110000"/>
              </a:lnSpc>
              <a:spcBef>
                <a:spcPts val="900"/>
              </a:spcBef>
              <a:spcAft>
                <a:spcPts val="0"/>
              </a:spcAft>
              <a:buSzPts val="1500"/>
              <a:buChar char="●"/>
              <a:defRPr sz="1500"/>
            </a:lvl1pPr>
            <a:lvl2pPr indent="-323850" lvl="1" marL="914400" rtl="0" algn="l">
              <a:lnSpc>
                <a:spcPct val="100000"/>
              </a:lnSpc>
              <a:spcBef>
                <a:spcPts val="900"/>
              </a:spcBef>
              <a:spcAft>
                <a:spcPts val="0"/>
              </a:spcAft>
              <a:buSzPts val="1500"/>
              <a:buChar char="–"/>
              <a:defRPr/>
            </a:lvl2pPr>
            <a:lvl3pPr indent="-323850" lvl="2" marL="1371600" rtl="0" algn="l">
              <a:lnSpc>
                <a:spcPct val="100000"/>
              </a:lnSpc>
              <a:spcBef>
                <a:spcPts val="1000"/>
              </a:spcBef>
              <a:spcAft>
                <a:spcPts val="0"/>
              </a:spcAft>
              <a:buSzPts val="1500"/>
              <a:buChar char="■"/>
              <a:defRPr/>
            </a:lvl3pPr>
            <a:lvl4pPr indent="-323850" lvl="3" marL="1828800" rtl="0" algn="l">
              <a:lnSpc>
                <a:spcPct val="100000"/>
              </a:lnSpc>
              <a:spcBef>
                <a:spcPts val="1000"/>
              </a:spcBef>
              <a:spcAft>
                <a:spcPts val="0"/>
              </a:spcAft>
              <a:buSzPts val="1500"/>
              <a:buChar char="●"/>
              <a:defRPr/>
            </a:lvl4pPr>
            <a:lvl5pPr indent="-323850" lvl="4" marL="2286000" rtl="0" algn="l">
              <a:lnSpc>
                <a:spcPct val="100000"/>
              </a:lnSpc>
              <a:spcBef>
                <a:spcPts val="600"/>
              </a:spcBef>
              <a:spcAft>
                <a:spcPts val="0"/>
              </a:spcAft>
              <a:buSzPts val="1500"/>
              <a:buChar char="○"/>
              <a:defRPr/>
            </a:lvl5pPr>
            <a:lvl6pPr indent="-323850" lvl="5" marL="2743200" rtl="0" algn="l">
              <a:lnSpc>
                <a:spcPct val="90000"/>
              </a:lnSpc>
              <a:spcBef>
                <a:spcPts val="600"/>
              </a:spcBef>
              <a:spcAft>
                <a:spcPts val="0"/>
              </a:spcAft>
              <a:buSzPts val="1500"/>
              <a:buChar char="■"/>
              <a:defRPr/>
            </a:lvl6pPr>
            <a:lvl7pPr indent="-323850" lvl="6" marL="3200400" rtl="0" algn="l">
              <a:lnSpc>
                <a:spcPct val="90000"/>
              </a:lnSpc>
              <a:spcBef>
                <a:spcPts val="500"/>
              </a:spcBef>
              <a:spcAft>
                <a:spcPts val="0"/>
              </a:spcAft>
              <a:buSzPts val="1500"/>
              <a:buChar char="●"/>
              <a:defRPr/>
            </a:lvl7pPr>
            <a:lvl8pPr indent="-323850" lvl="7" marL="3657600" rtl="0" algn="l">
              <a:lnSpc>
                <a:spcPct val="90000"/>
              </a:lnSpc>
              <a:spcBef>
                <a:spcPts val="500"/>
              </a:spcBef>
              <a:spcAft>
                <a:spcPts val="0"/>
              </a:spcAft>
              <a:buSzPts val="1500"/>
              <a:buChar char="○"/>
              <a:defRPr/>
            </a:lvl8pPr>
            <a:lvl9pPr indent="-323850" lvl="8" marL="4114800" rtl="0" algn="l">
              <a:lnSpc>
                <a:spcPct val="90000"/>
              </a:lnSpc>
              <a:spcBef>
                <a:spcPts val="500"/>
              </a:spcBef>
              <a:spcAft>
                <a:spcPts val="0"/>
              </a:spcAft>
              <a:buSzPts val="1500"/>
              <a:buChar char="■"/>
              <a:defRPr/>
            </a:lvl9pPr>
          </a:lstStyle>
          <a:p/>
        </p:txBody>
      </p:sp>
      <p:sp>
        <p:nvSpPr>
          <p:cNvPr id="60" name="Google Shape;60;p14"/>
          <p:cNvSpPr txBox="1"/>
          <p:nvPr>
            <p:ph idx="2" type="body"/>
          </p:nvPr>
        </p:nvSpPr>
        <p:spPr>
          <a:xfrm>
            <a:off x="5688916" y="1672907"/>
            <a:ext cx="4551000" cy="4764900"/>
          </a:xfrm>
          <a:prstGeom prst="rect">
            <a:avLst/>
          </a:prstGeom>
          <a:noFill/>
          <a:ln>
            <a:noFill/>
          </a:ln>
        </p:spPr>
        <p:txBody>
          <a:bodyPr anchorCtr="0" anchor="t" bIns="0" lIns="0" spcFirstLastPara="1" rIns="0" wrap="square" tIns="0">
            <a:normAutofit/>
          </a:bodyPr>
          <a:lstStyle>
            <a:lvl1pPr indent="-323850" lvl="0" marL="457200" rtl="0" algn="l">
              <a:lnSpc>
                <a:spcPct val="110000"/>
              </a:lnSpc>
              <a:spcBef>
                <a:spcPts val="900"/>
              </a:spcBef>
              <a:spcAft>
                <a:spcPts val="0"/>
              </a:spcAft>
              <a:buSzPts val="1500"/>
              <a:buChar char="●"/>
              <a:defRPr sz="1500"/>
            </a:lvl1pPr>
            <a:lvl2pPr indent="-323850" lvl="1" marL="914400" rtl="0" algn="l">
              <a:lnSpc>
                <a:spcPct val="100000"/>
              </a:lnSpc>
              <a:spcBef>
                <a:spcPts val="900"/>
              </a:spcBef>
              <a:spcAft>
                <a:spcPts val="0"/>
              </a:spcAft>
              <a:buSzPts val="1500"/>
              <a:buChar char="–"/>
              <a:defRPr/>
            </a:lvl2pPr>
            <a:lvl3pPr indent="-323850" lvl="2" marL="1371600" rtl="0" algn="l">
              <a:lnSpc>
                <a:spcPct val="100000"/>
              </a:lnSpc>
              <a:spcBef>
                <a:spcPts val="1000"/>
              </a:spcBef>
              <a:spcAft>
                <a:spcPts val="0"/>
              </a:spcAft>
              <a:buSzPts val="1500"/>
              <a:buChar char="■"/>
              <a:defRPr/>
            </a:lvl3pPr>
            <a:lvl4pPr indent="-323850" lvl="3" marL="1828800" rtl="0" algn="l">
              <a:lnSpc>
                <a:spcPct val="100000"/>
              </a:lnSpc>
              <a:spcBef>
                <a:spcPts val="1000"/>
              </a:spcBef>
              <a:spcAft>
                <a:spcPts val="0"/>
              </a:spcAft>
              <a:buSzPts val="1500"/>
              <a:buChar char="●"/>
              <a:defRPr/>
            </a:lvl4pPr>
            <a:lvl5pPr indent="-323850" lvl="4" marL="2286000" rtl="0" algn="l">
              <a:lnSpc>
                <a:spcPct val="100000"/>
              </a:lnSpc>
              <a:spcBef>
                <a:spcPts val="600"/>
              </a:spcBef>
              <a:spcAft>
                <a:spcPts val="0"/>
              </a:spcAft>
              <a:buSzPts val="1500"/>
              <a:buChar char="○"/>
              <a:defRPr/>
            </a:lvl5pPr>
            <a:lvl6pPr indent="-323850" lvl="5" marL="2743200" rtl="0" algn="l">
              <a:lnSpc>
                <a:spcPct val="90000"/>
              </a:lnSpc>
              <a:spcBef>
                <a:spcPts val="600"/>
              </a:spcBef>
              <a:spcAft>
                <a:spcPts val="0"/>
              </a:spcAft>
              <a:buSzPts val="1500"/>
              <a:buChar char="■"/>
              <a:defRPr/>
            </a:lvl6pPr>
            <a:lvl7pPr indent="-323850" lvl="6" marL="3200400" rtl="0" algn="l">
              <a:lnSpc>
                <a:spcPct val="90000"/>
              </a:lnSpc>
              <a:spcBef>
                <a:spcPts val="500"/>
              </a:spcBef>
              <a:spcAft>
                <a:spcPts val="0"/>
              </a:spcAft>
              <a:buSzPts val="1500"/>
              <a:buChar char="●"/>
              <a:defRPr/>
            </a:lvl7pPr>
            <a:lvl8pPr indent="-323850" lvl="7" marL="3657600" rtl="0" algn="l">
              <a:lnSpc>
                <a:spcPct val="90000"/>
              </a:lnSpc>
              <a:spcBef>
                <a:spcPts val="500"/>
              </a:spcBef>
              <a:spcAft>
                <a:spcPts val="0"/>
              </a:spcAft>
              <a:buSzPts val="1500"/>
              <a:buChar char="○"/>
              <a:defRPr/>
            </a:lvl8pPr>
            <a:lvl9pPr indent="-323850" lvl="8" marL="4114800" rtl="0" algn="l">
              <a:lnSpc>
                <a:spcPct val="90000"/>
              </a:lnSpc>
              <a:spcBef>
                <a:spcPts val="500"/>
              </a:spcBef>
              <a:spcAft>
                <a:spcPts val="0"/>
              </a:spcAft>
              <a:buSzPts val="15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box + subtitle">
  <p:cSld name="Title only v2_1">
    <p:spTree>
      <p:nvGrpSpPr>
        <p:cNvPr id="61" name="Shape 61"/>
        <p:cNvGrpSpPr/>
        <p:nvPr/>
      </p:nvGrpSpPr>
      <p:grpSpPr>
        <a:xfrm>
          <a:off x="0" y="0"/>
          <a:ext cx="0" cy="0"/>
          <a:chOff x="0" y="0"/>
          <a:chExt cx="0" cy="0"/>
        </a:xfrm>
      </p:grpSpPr>
      <p:sp>
        <p:nvSpPr>
          <p:cNvPr id="62" name="Google Shape;62;p15"/>
          <p:cNvSpPr txBox="1"/>
          <p:nvPr>
            <p:ph idx="12" type="sldNum"/>
          </p:nvPr>
        </p:nvSpPr>
        <p:spPr>
          <a:xfrm>
            <a:off x="10239767" y="7257375"/>
            <a:ext cx="504300" cy="286500"/>
          </a:xfrm>
          <a:prstGeom prst="rect">
            <a:avLst/>
          </a:prstGeom>
          <a:noFill/>
          <a:ln>
            <a:noFill/>
          </a:ln>
        </p:spPr>
        <p:txBody>
          <a:bodyPr anchorCtr="0" anchor="ctr" bIns="0" lIns="0" spcFirstLastPara="1" rIns="81125" wrap="square" tIns="0">
            <a:normAutofit/>
          </a:bodyPr>
          <a:lstStyle>
            <a:lvl1pPr indent="0" lvl="0"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1pPr>
            <a:lvl2pPr indent="0" lvl="1"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2pPr>
            <a:lvl3pPr indent="0" lvl="2"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3pPr>
            <a:lvl4pPr indent="0" lvl="3"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4pPr>
            <a:lvl5pPr indent="0" lvl="4"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5pPr>
            <a:lvl6pPr indent="0" lvl="5"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6pPr>
            <a:lvl7pPr indent="0" lvl="6"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7pPr>
            <a:lvl8pPr indent="0" lvl="7"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8pPr>
            <a:lvl9pPr indent="0" lvl="8" marL="0" marR="0" rtl="0" algn="r">
              <a:spcBef>
                <a:spcPts val="0"/>
              </a:spcBef>
              <a:spcAft>
                <a:spcPts val="0"/>
              </a:spcAft>
              <a:buNone/>
              <a:defRPr b="0" i="0" sz="900" u="none" cap="none" strike="noStrike">
                <a:solidFill>
                  <a:srgbClr val="7F7F7F"/>
                </a:solidFill>
                <a:latin typeface="Open Sans Light"/>
                <a:ea typeface="Open Sans Light"/>
                <a:cs typeface="Open Sans Light"/>
                <a:sym typeface="Open Sans Light"/>
              </a:defRPr>
            </a:lvl9pPr>
          </a:lstStyle>
          <a:p>
            <a:pPr indent="0" lvl="0" marL="0" rtl="0" algn="r">
              <a:spcBef>
                <a:spcPts val="0"/>
              </a:spcBef>
              <a:spcAft>
                <a:spcPts val="0"/>
              </a:spcAft>
              <a:buNone/>
            </a:pPr>
            <a:fld id="{00000000-1234-1234-1234-123412341234}" type="slidenum">
              <a:rPr lang="en"/>
              <a:t>‹#›</a:t>
            </a:fld>
            <a:endParaRPr/>
          </a:p>
        </p:txBody>
      </p:sp>
      <p:sp>
        <p:nvSpPr>
          <p:cNvPr id="63" name="Google Shape;63;p15"/>
          <p:cNvSpPr txBox="1"/>
          <p:nvPr>
            <p:ph type="title"/>
          </p:nvPr>
        </p:nvSpPr>
        <p:spPr>
          <a:xfrm>
            <a:off x="390318" y="761366"/>
            <a:ext cx="9960000" cy="595200"/>
          </a:xfrm>
          <a:prstGeom prst="rect">
            <a:avLst/>
          </a:prstGeom>
          <a:noFill/>
          <a:ln>
            <a:noFill/>
          </a:ln>
        </p:spPr>
        <p:txBody>
          <a:bodyPr anchorCtr="0" anchor="t" bIns="0" lIns="0" spcFirstLastPara="1" rIns="0" wrap="square" tIns="0">
            <a:normAutofit/>
          </a:bodyPr>
          <a:lstStyle>
            <a:lvl1pPr lvl="0" marR="0" rtl="0" algn="l">
              <a:lnSpc>
                <a:spcPct val="90000"/>
              </a:lnSpc>
              <a:spcBef>
                <a:spcPts val="0"/>
              </a:spcBef>
              <a:spcAft>
                <a:spcPts val="0"/>
              </a:spcAft>
              <a:buClr>
                <a:schemeClr val="dk2"/>
              </a:buClr>
              <a:buSzPts val="3600"/>
              <a:buFont typeface="Open Sans"/>
              <a:buNone/>
              <a:defRPr b="1" i="0" sz="3600" u="none" cap="none" strike="noStrike">
                <a:solidFill>
                  <a:schemeClr val="dk2"/>
                </a:solidFill>
                <a:latin typeface="Open Sans"/>
                <a:ea typeface="Open Sans"/>
                <a:cs typeface="Open Sans"/>
                <a:sym typeface="Open Sans"/>
              </a:defRPr>
            </a:lvl1pPr>
            <a:lvl2pPr lvl="1" rtl="0">
              <a:spcBef>
                <a:spcPts val="0"/>
              </a:spcBef>
              <a:spcAft>
                <a:spcPts val="0"/>
              </a:spcAft>
              <a:buSzPts val="3600"/>
              <a:buNone/>
              <a:defRPr sz="2000"/>
            </a:lvl2pPr>
            <a:lvl3pPr lvl="2" rtl="0">
              <a:spcBef>
                <a:spcPts val="0"/>
              </a:spcBef>
              <a:spcAft>
                <a:spcPts val="0"/>
              </a:spcAft>
              <a:buSzPts val="3600"/>
              <a:buNone/>
              <a:defRPr sz="2000"/>
            </a:lvl3pPr>
            <a:lvl4pPr lvl="3" rtl="0">
              <a:spcBef>
                <a:spcPts val="0"/>
              </a:spcBef>
              <a:spcAft>
                <a:spcPts val="0"/>
              </a:spcAft>
              <a:buSzPts val="3600"/>
              <a:buNone/>
              <a:defRPr sz="2000"/>
            </a:lvl4pPr>
            <a:lvl5pPr lvl="4" rtl="0">
              <a:spcBef>
                <a:spcPts val="0"/>
              </a:spcBef>
              <a:spcAft>
                <a:spcPts val="0"/>
              </a:spcAft>
              <a:buSzPts val="3600"/>
              <a:buNone/>
              <a:defRPr sz="2000"/>
            </a:lvl5pPr>
            <a:lvl6pPr lvl="5" rtl="0">
              <a:spcBef>
                <a:spcPts val="0"/>
              </a:spcBef>
              <a:spcAft>
                <a:spcPts val="0"/>
              </a:spcAft>
              <a:buSzPts val="3600"/>
              <a:buNone/>
              <a:defRPr sz="2000"/>
            </a:lvl6pPr>
            <a:lvl7pPr lvl="6" rtl="0">
              <a:spcBef>
                <a:spcPts val="0"/>
              </a:spcBef>
              <a:spcAft>
                <a:spcPts val="0"/>
              </a:spcAft>
              <a:buSzPts val="3600"/>
              <a:buNone/>
              <a:defRPr sz="2000"/>
            </a:lvl7pPr>
            <a:lvl8pPr lvl="7" rtl="0">
              <a:spcBef>
                <a:spcPts val="0"/>
              </a:spcBef>
              <a:spcAft>
                <a:spcPts val="0"/>
              </a:spcAft>
              <a:buSzPts val="3600"/>
              <a:buNone/>
              <a:defRPr sz="2000"/>
            </a:lvl8pPr>
            <a:lvl9pPr lvl="8" rtl="0">
              <a:spcBef>
                <a:spcPts val="0"/>
              </a:spcBef>
              <a:spcAft>
                <a:spcPts val="0"/>
              </a:spcAft>
              <a:buSzPts val="3600"/>
              <a:buNone/>
              <a:defRPr sz="2000"/>
            </a:lvl9pPr>
          </a:lstStyle>
          <a:p/>
        </p:txBody>
      </p:sp>
      <p:sp>
        <p:nvSpPr>
          <p:cNvPr id="64" name="Google Shape;64;p15"/>
          <p:cNvSpPr txBox="1"/>
          <p:nvPr>
            <p:ph idx="1" type="body"/>
          </p:nvPr>
        </p:nvSpPr>
        <p:spPr>
          <a:xfrm>
            <a:off x="379019" y="2376000"/>
            <a:ext cx="9960000" cy="4366200"/>
          </a:xfrm>
          <a:prstGeom prst="rect">
            <a:avLst/>
          </a:prstGeom>
        </p:spPr>
        <p:txBody>
          <a:bodyPr anchorCtr="0" anchor="t" bIns="116325" lIns="116325" spcFirstLastPara="1" rIns="116325" wrap="square" tIns="116325">
            <a:normAutofit/>
          </a:bodyPr>
          <a:lstStyle>
            <a:lvl1pPr indent="-330200" lvl="0" marL="457200" rtl="0">
              <a:spcBef>
                <a:spcPts val="0"/>
              </a:spcBef>
              <a:spcAft>
                <a:spcPts val="0"/>
              </a:spcAft>
              <a:buSzPts val="1600"/>
              <a:buChar char="●"/>
              <a:defRPr sz="1600"/>
            </a:lvl1pPr>
            <a:lvl2pPr indent="-342900" lvl="1" marL="914400" rtl="0">
              <a:spcBef>
                <a:spcPts val="0"/>
              </a:spcBef>
              <a:spcAft>
                <a:spcPts val="0"/>
              </a:spcAft>
              <a:buSzPts val="1800"/>
              <a:buChar char="○"/>
              <a:defRPr/>
            </a:lvl2pPr>
            <a:lvl3pPr indent="-342900" lvl="2" marL="1371600" rtl="0">
              <a:spcBef>
                <a:spcPts val="0"/>
              </a:spcBef>
              <a:spcAft>
                <a:spcPts val="0"/>
              </a:spcAft>
              <a:buSzPts val="18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
        <p:nvSpPr>
          <p:cNvPr id="65" name="Google Shape;65;p15"/>
          <p:cNvSpPr txBox="1"/>
          <p:nvPr>
            <p:ph idx="2" type="subTitle"/>
          </p:nvPr>
        </p:nvSpPr>
        <p:spPr>
          <a:xfrm>
            <a:off x="390868" y="1345383"/>
            <a:ext cx="9960000" cy="832800"/>
          </a:xfrm>
          <a:prstGeom prst="rect">
            <a:avLst/>
          </a:prstGeom>
        </p:spPr>
        <p:txBody>
          <a:bodyPr anchorCtr="0" anchor="t" bIns="116325" lIns="116325" spcFirstLastPara="1" rIns="116325" wrap="square" tIns="116325">
            <a:normAutofit/>
          </a:bodyPr>
          <a:lstStyle>
            <a:lvl1pPr lvl="0" rtl="0">
              <a:spcBef>
                <a:spcPts val="0"/>
              </a:spcBef>
              <a:spcAft>
                <a:spcPts val="0"/>
              </a:spcAft>
              <a:buNone/>
              <a:defRPr sz="2000">
                <a:solidFill>
                  <a:schemeClr val="dk2"/>
                </a:solidFill>
              </a:defRPr>
            </a:lvl1pPr>
            <a:lvl2pPr lvl="1" rtl="0">
              <a:spcBef>
                <a:spcPts val="1500"/>
              </a:spcBef>
              <a:spcAft>
                <a:spcPts val="0"/>
              </a:spcAft>
              <a:buNone/>
              <a:defRPr/>
            </a:lvl2pPr>
            <a:lvl3pPr lvl="2" rtl="0">
              <a:spcBef>
                <a:spcPts val="1500"/>
              </a:spcBef>
              <a:spcAft>
                <a:spcPts val="0"/>
              </a:spcAft>
              <a:buNone/>
              <a:defRPr/>
            </a:lvl3pPr>
            <a:lvl4pPr lvl="3" rtl="0">
              <a:spcBef>
                <a:spcPts val="1500"/>
              </a:spcBef>
              <a:spcAft>
                <a:spcPts val="0"/>
              </a:spcAft>
              <a:buNone/>
              <a:defRPr/>
            </a:lvl4pPr>
            <a:lvl5pPr lvl="4" rtl="0">
              <a:spcBef>
                <a:spcPts val="1500"/>
              </a:spcBef>
              <a:spcAft>
                <a:spcPts val="0"/>
              </a:spcAft>
              <a:buNone/>
              <a:defRPr/>
            </a:lvl5pPr>
            <a:lvl6pPr lvl="5" rtl="0">
              <a:spcBef>
                <a:spcPts val="1500"/>
              </a:spcBef>
              <a:spcAft>
                <a:spcPts val="0"/>
              </a:spcAft>
              <a:buNone/>
              <a:defRPr/>
            </a:lvl6pPr>
            <a:lvl7pPr lvl="6" rtl="0">
              <a:spcBef>
                <a:spcPts val="1500"/>
              </a:spcBef>
              <a:spcAft>
                <a:spcPts val="0"/>
              </a:spcAft>
              <a:buNone/>
              <a:defRPr/>
            </a:lvl7pPr>
            <a:lvl8pPr lvl="7" rtl="0">
              <a:spcBef>
                <a:spcPts val="1500"/>
              </a:spcBef>
              <a:spcAft>
                <a:spcPts val="0"/>
              </a:spcAft>
              <a:buNone/>
              <a:defRPr/>
            </a:lvl8pPr>
            <a:lvl9pPr lvl="8" rtl="0">
              <a:spcBef>
                <a:spcPts val="1500"/>
              </a:spcBef>
              <a:spcAft>
                <a:spcPts val="1500"/>
              </a:spcAft>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66247" y="3154580"/>
            <a:ext cx="10011600" cy="1234500"/>
          </a:xfrm>
          <a:prstGeom prst="rect">
            <a:avLst/>
          </a:prstGeom>
        </p:spPr>
        <p:txBody>
          <a:bodyPr anchorCtr="0" anchor="ctr" bIns="116325" lIns="116325" spcFirstLastPara="1" rIns="116325" wrap="square" tIns="116325">
            <a:norm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p:txBody>
      </p:sp>
      <p:sp>
        <p:nvSpPr>
          <p:cNvPr id="15" name="Google Shape;15;p3"/>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66247" y="652703"/>
            <a:ext cx="10011600" cy="840000"/>
          </a:xfrm>
          <a:prstGeom prst="rect">
            <a:avLst/>
          </a:prstGeom>
        </p:spPr>
        <p:txBody>
          <a:bodyPr anchorCtr="0" anchor="t" bIns="116325" lIns="116325" spcFirstLastPara="1" rIns="116325" wrap="square" tIns="1163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18" name="Google Shape;18;p4"/>
          <p:cNvSpPr txBox="1"/>
          <p:nvPr>
            <p:ph idx="1" type="body"/>
          </p:nvPr>
        </p:nvSpPr>
        <p:spPr>
          <a:xfrm>
            <a:off x="366247" y="1690297"/>
            <a:ext cx="10011600" cy="5010600"/>
          </a:xfrm>
          <a:prstGeom prst="rect">
            <a:avLst/>
          </a:prstGeom>
        </p:spPr>
        <p:txBody>
          <a:bodyPr anchorCtr="0" anchor="t" bIns="116325" lIns="116325" spcFirstLastPara="1" rIns="116325" wrap="square" tIns="116325">
            <a:normAutofit/>
          </a:bodyPr>
          <a:lstStyle>
            <a:lvl1pPr indent="-374650" lvl="0" marL="457200">
              <a:spcBef>
                <a:spcPts val="0"/>
              </a:spcBef>
              <a:spcAft>
                <a:spcPts val="0"/>
              </a:spcAft>
              <a:buSzPts val="23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19" name="Google Shape;19;p4"/>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66247" y="652703"/>
            <a:ext cx="10011600" cy="840000"/>
          </a:xfrm>
          <a:prstGeom prst="rect">
            <a:avLst/>
          </a:prstGeom>
        </p:spPr>
        <p:txBody>
          <a:bodyPr anchorCtr="0" anchor="t" bIns="116325" lIns="116325" spcFirstLastPara="1" rIns="116325" wrap="square" tIns="1163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2" name="Google Shape;22;p5"/>
          <p:cNvSpPr txBox="1"/>
          <p:nvPr>
            <p:ph idx="1" type="body"/>
          </p:nvPr>
        </p:nvSpPr>
        <p:spPr>
          <a:xfrm>
            <a:off x="366247" y="1690297"/>
            <a:ext cx="4699800" cy="5010600"/>
          </a:xfrm>
          <a:prstGeom prst="rect">
            <a:avLst/>
          </a:prstGeom>
        </p:spPr>
        <p:txBody>
          <a:bodyPr anchorCtr="0" anchor="t" bIns="116325" lIns="116325" spcFirstLastPara="1" rIns="116325" wrap="square" tIns="116325">
            <a:normAutofit/>
          </a:bodyPr>
          <a:lstStyle>
            <a:lvl1pPr indent="-342900" lvl="0" marL="457200">
              <a:spcBef>
                <a:spcPts val="0"/>
              </a:spcBef>
              <a:spcAft>
                <a:spcPts val="0"/>
              </a:spcAft>
              <a:buSzPts val="1800"/>
              <a:buChar char="●"/>
              <a:defRPr sz="18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678070" y="1690297"/>
            <a:ext cx="4699800" cy="5010600"/>
          </a:xfrm>
          <a:prstGeom prst="rect">
            <a:avLst/>
          </a:prstGeom>
        </p:spPr>
        <p:txBody>
          <a:bodyPr anchorCtr="0" anchor="t" bIns="116325" lIns="116325" spcFirstLastPara="1" rIns="116325" wrap="square" tIns="116325">
            <a:normAutofit/>
          </a:bodyPr>
          <a:lstStyle>
            <a:lvl1pPr indent="-342900" lvl="0" marL="457200">
              <a:spcBef>
                <a:spcPts val="0"/>
              </a:spcBef>
              <a:spcAft>
                <a:spcPts val="0"/>
              </a:spcAft>
              <a:buSzPts val="1800"/>
              <a:buChar char="●"/>
              <a:defRPr sz="18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66247" y="652703"/>
            <a:ext cx="10011600" cy="840000"/>
          </a:xfrm>
          <a:prstGeom prst="rect">
            <a:avLst/>
          </a:prstGeom>
        </p:spPr>
        <p:txBody>
          <a:bodyPr anchorCtr="0" anchor="t" bIns="116325" lIns="116325" spcFirstLastPara="1" rIns="116325" wrap="square" tIns="1163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66247" y="814880"/>
            <a:ext cx="3299400" cy="1108500"/>
          </a:xfrm>
          <a:prstGeom prst="rect">
            <a:avLst/>
          </a:prstGeom>
        </p:spPr>
        <p:txBody>
          <a:bodyPr anchorCtr="0" anchor="b" bIns="116325" lIns="116325" spcFirstLastPara="1" rIns="116325" wrap="square" tIns="116325">
            <a:normAutofit/>
          </a:bodyPr>
          <a:lstStyle>
            <a:lvl1pPr lvl="0">
              <a:spcBef>
                <a:spcPts val="0"/>
              </a:spcBef>
              <a:spcAft>
                <a:spcPts val="0"/>
              </a:spcAft>
              <a:buSzPts val="3100"/>
              <a:buNone/>
              <a:defRPr sz="3100"/>
            </a:lvl1pPr>
            <a:lvl2pPr lvl="1">
              <a:spcBef>
                <a:spcPts val="0"/>
              </a:spcBef>
              <a:spcAft>
                <a:spcPts val="0"/>
              </a:spcAft>
              <a:buSzPts val="3100"/>
              <a:buNone/>
              <a:defRPr sz="3100"/>
            </a:lvl2pPr>
            <a:lvl3pPr lvl="2">
              <a:spcBef>
                <a:spcPts val="0"/>
              </a:spcBef>
              <a:spcAft>
                <a:spcPts val="0"/>
              </a:spcAft>
              <a:buSzPts val="3100"/>
              <a:buNone/>
              <a:defRPr sz="3100"/>
            </a:lvl3pPr>
            <a:lvl4pPr lvl="3">
              <a:spcBef>
                <a:spcPts val="0"/>
              </a:spcBef>
              <a:spcAft>
                <a:spcPts val="0"/>
              </a:spcAft>
              <a:buSzPts val="3100"/>
              <a:buNone/>
              <a:defRPr sz="3100"/>
            </a:lvl4pPr>
            <a:lvl5pPr lvl="4">
              <a:spcBef>
                <a:spcPts val="0"/>
              </a:spcBef>
              <a:spcAft>
                <a:spcPts val="0"/>
              </a:spcAft>
              <a:buSzPts val="3100"/>
              <a:buNone/>
              <a:defRPr sz="3100"/>
            </a:lvl5pPr>
            <a:lvl6pPr lvl="5">
              <a:spcBef>
                <a:spcPts val="0"/>
              </a:spcBef>
              <a:spcAft>
                <a:spcPts val="0"/>
              </a:spcAft>
              <a:buSzPts val="3100"/>
              <a:buNone/>
              <a:defRPr sz="3100"/>
            </a:lvl6pPr>
            <a:lvl7pPr lvl="6">
              <a:spcBef>
                <a:spcPts val="0"/>
              </a:spcBef>
              <a:spcAft>
                <a:spcPts val="0"/>
              </a:spcAft>
              <a:buSzPts val="3100"/>
              <a:buNone/>
              <a:defRPr sz="3100"/>
            </a:lvl7pPr>
            <a:lvl8pPr lvl="7">
              <a:spcBef>
                <a:spcPts val="0"/>
              </a:spcBef>
              <a:spcAft>
                <a:spcPts val="0"/>
              </a:spcAft>
              <a:buSzPts val="3100"/>
              <a:buNone/>
              <a:defRPr sz="3100"/>
            </a:lvl8pPr>
            <a:lvl9pPr lvl="8">
              <a:spcBef>
                <a:spcPts val="0"/>
              </a:spcBef>
              <a:spcAft>
                <a:spcPts val="0"/>
              </a:spcAft>
              <a:buSzPts val="3100"/>
              <a:buNone/>
              <a:defRPr sz="3100"/>
            </a:lvl9pPr>
          </a:lstStyle>
          <a:p/>
        </p:txBody>
      </p:sp>
      <p:sp>
        <p:nvSpPr>
          <p:cNvPr id="30" name="Google Shape;30;p7"/>
          <p:cNvSpPr txBox="1"/>
          <p:nvPr>
            <p:ph idx="1" type="body"/>
          </p:nvPr>
        </p:nvSpPr>
        <p:spPr>
          <a:xfrm>
            <a:off x="366247" y="2038080"/>
            <a:ext cx="3299400" cy="4663200"/>
          </a:xfrm>
          <a:prstGeom prst="rect">
            <a:avLst/>
          </a:prstGeom>
        </p:spPr>
        <p:txBody>
          <a:bodyPr anchorCtr="0" anchor="t" bIns="116325" lIns="116325" spcFirstLastPara="1" rIns="116325" wrap="square" tIns="116325">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76044" y="660220"/>
            <a:ext cx="7482300" cy="5999700"/>
          </a:xfrm>
          <a:prstGeom prst="rect">
            <a:avLst/>
          </a:prstGeom>
        </p:spPr>
        <p:txBody>
          <a:bodyPr anchorCtr="0" anchor="ctr" bIns="116325" lIns="116325" spcFirstLastPara="1" rIns="116325" wrap="square" tIns="116325">
            <a:norm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p:txBody>
      </p:sp>
      <p:sp>
        <p:nvSpPr>
          <p:cNvPr id="34" name="Google Shape;34;p8"/>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372100" y="-183"/>
            <a:ext cx="5372100" cy="7543800"/>
          </a:xfrm>
          <a:prstGeom prst="rect">
            <a:avLst/>
          </a:prstGeom>
          <a:solidFill>
            <a:schemeClr val="lt2"/>
          </a:solidFill>
          <a:ln>
            <a:noFill/>
          </a:ln>
        </p:spPr>
        <p:txBody>
          <a:bodyPr anchorCtr="0" anchor="ctr" bIns="116325" lIns="116325" spcFirstLastPara="1" rIns="116325" wrap="square" tIns="1163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311963" y="1808657"/>
            <a:ext cx="4753200" cy="2174100"/>
          </a:xfrm>
          <a:prstGeom prst="rect">
            <a:avLst/>
          </a:prstGeom>
        </p:spPr>
        <p:txBody>
          <a:bodyPr anchorCtr="0" anchor="b" bIns="116325" lIns="116325" spcFirstLastPara="1" rIns="116325" wrap="square" tIns="116325">
            <a:norm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p:txBody>
      </p:sp>
      <p:sp>
        <p:nvSpPr>
          <p:cNvPr id="38" name="Google Shape;38;p9"/>
          <p:cNvSpPr txBox="1"/>
          <p:nvPr>
            <p:ph idx="1" type="subTitle"/>
          </p:nvPr>
        </p:nvSpPr>
        <p:spPr>
          <a:xfrm>
            <a:off x="311963" y="4111177"/>
            <a:ext cx="4753200" cy="1811400"/>
          </a:xfrm>
          <a:prstGeom prst="rect">
            <a:avLst/>
          </a:prstGeom>
        </p:spPr>
        <p:txBody>
          <a:bodyPr anchorCtr="0" anchor="t" bIns="116325" lIns="116325" spcFirstLastPara="1" rIns="116325" wrap="square" tIns="116325">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39" name="Google Shape;39;p9"/>
          <p:cNvSpPr txBox="1"/>
          <p:nvPr>
            <p:ph idx="2" type="body"/>
          </p:nvPr>
        </p:nvSpPr>
        <p:spPr>
          <a:xfrm>
            <a:off x="5803913" y="1061977"/>
            <a:ext cx="4508400" cy="5419500"/>
          </a:xfrm>
          <a:prstGeom prst="rect">
            <a:avLst/>
          </a:prstGeom>
        </p:spPr>
        <p:txBody>
          <a:bodyPr anchorCtr="0" anchor="ctr" bIns="116325" lIns="116325" spcFirstLastPara="1" rIns="116325" wrap="square" tIns="116325">
            <a:normAutofit/>
          </a:bodyPr>
          <a:lstStyle>
            <a:lvl1pPr indent="-374650" lvl="0" marL="457200">
              <a:spcBef>
                <a:spcPts val="0"/>
              </a:spcBef>
              <a:spcAft>
                <a:spcPts val="0"/>
              </a:spcAft>
              <a:buSzPts val="23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40" name="Google Shape;40;p9"/>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66247" y="6204843"/>
            <a:ext cx="7048500" cy="887400"/>
          </a:xfrm>
          <a:prstGeom prst="rect">
            <a:avLst/>
          </a:prstGeom>
        </p:spPr>
        <p:txBody>
          <a:bodyPr anchorCtr="0" anchor="ctr" bIns="116325" lIns="116325" spcFirstLastPara="1" rIns="116325" wrap="square" tIns="116325">
            <a:normAutofit/>
          </a:bodyPr>
          <a:lstStyle>
            <a:lvl1pPr indent="-228600" lvl="0" marL="457200">
              <a:lnSpc>
                <a:spcPct val="100000"/>
              </a:lnSpc>
              <a:spcBef>
                <a:spcPts val="0"/>
              </a:spcBef>
              <a:spcAft>
                <a:spcPts val="0"/>
              </a:spcAft>
              <a:buSzPts val="2300"/>
              <a:buNone/>
              <a:defRPr/>
            </a:lvl1pPr>
          </a:lstStyle>
          <a:p/>
        </p:txBody>
      </p:sp>
      <p:sp>
        <p:nvSpPr>
          <p:cNvPr id="43" name="Google Shape;43;p10"/>
          <p:cNvSpPr txBox="1"/>
          <p:nvPr>
            <p:ph idx="12" type="sldNum"/>
          </p:nvPr>
        </p:nvSpPr>
        <p:spPr>
          <a:xfrm>
            <a:off x="9955138" y="6839385"/>
            <a:ext cx="644700" cy="577200"/>
          </a:xfrm>
          <a:prstGeom prst="rect">
            <a:avLst/>
          </a:prstGeom>
        </p:spPr>
        <p:txBody>
          <a:bodyPr anchorCtr="0" anchor="ctr" bIns="116325" lIns="116325" spcFirstLastPara="1" rIns="116325" wrap="square" tIns="1163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6247" y="652703"/>
            <a:ext cx="10011600" cy="840000"/>
          </a:xfrm>
          <a:prstGeom prst="rect">
            <a:avLst/>
          </a:prstGeom>
          <a:noFill/>
          <a:ln>
            <a:noFill/>
          </a:ln>
        </p:spPr>
        <p:txBody>
          <a:bodyPr anchorCtr="0" anchor="t" bIns="116325" lIns="116325" spcFirstLastPara="1" rIns="116325" wrap="square" tIns="116325">
            <a:norm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p:txBody>
      </p:sp>
      <p:sp>
        <p:nvSpPr>
          <p:cNvPr id="7" name="Google Shape;7;p1"/>
          <p:cNvSpPr txBox="1"/>
          <p:nvPr>
            <p:ph idx="1" type="body"/>
          </p:nvPr>
        </p:nvSpPr>
        <p:spPr>
          <a:xfrm>
            <a:off x="366247" y="1690297"/>
            <a:ext cx="10011600" cy="5010600"/>
          </a:xfrm>
          <a:prstGeom prst="rect">
            <a:avLst/>
          </a:prstGeom>
          <a:noFill/>
          <a:ln>
            <a:noFill/>
          </a:ln>
        </p:spPr>
        <p:txBody>
          <a:bodyPr anchorCtr="0" anchor="t" bIns="116325" lIns="116325" spcFirstLastPara="1" rIns="116325" wrap="square" tIns="116325">
            <a:normAutofit/>
          </a:bodyPr>
          <a:lstStyle>
            <a:lvl1pPr indent="-374650" lvl="0" marL="457200">
              <a:lnSpc>
                <a:spcPct val="115000"/>
              </a:lnSpc>
              <a:spcBef>
                <a:spcPts val="0"/>
              </a:spcBef>
              <a:spcAft>
                <a:spcPts val="0"/>
              </a:spcAft>
              <a:buClr>
                <a:schemeClr val="dk2"/>
              </a:buClr>
              <a:buSzPts val="2300"/>
              <a:buChar char="●"/>
              <a:defRPr sz="2300">
                <a:solidFill>
                  <a:schemeClr val="dk2"/>
                </a:solidFill>
              </a:defRPr>
            </a:lvl1pPr>
            <a:lvl2pPr indent="-342900" lvl="1" marL="914400">
              <a:lnSpc>
                <a:spcPct val="115000"/>
              </a:lnSpc>
              <a:spcBef>
                <a:spcPts val="0"/>
              </a:spcBef>
              <a:spcAft>
                <a:spcPts val="0"/>
              </a:spcAft>
              <a:buClr>
                <a:schemeClr val="dk2"/>
              </a:buClr>
              <a:buSzPts val="1800"/>
              <a:buChar char="○"/>
              <a:defRPr sz="1800">
                <a:solidFill>
                  <a:schemeClr val="dk2"/>
                </a:solidFill>
              </a:defRPr>
            </a:lvl2pPr>
            <a:lvl3pPr indent="-342900" lvl="2" marL="1371600">
              <a:lnSpc>
                <a:spcPct val="115000"/>
              </a:lnSpc>
              <a:spcBef>
                <a:spcPts val="0"/>
              </a:spcBef>
              <a:spcAft>
                <a:spcPts val="0"/>
              </a:spcAft>
              <a:buClr>
                <a:schemeClr val="dk2"/>
              </a:buClr>
              <a:buSzPts val="1800"/>
              <a:buChar char="■"/>
              <a:defRPr sz="1800">
                <a:solidFill>
                  <a:schemeClr val="dk2"/>
                </a:solidFill>
              </a:defRPr>
            </a:lvl3pPr>
            <a:lvl4pPr indent="-342900" lvl="3" marL="1828800">
              <a:lnSpc>
                <a:spcPct val="115000"/>
              </a:lnSpc>
              <a:spcBef>
                <a:spcPts val="0"/>
              </a:spcBef>
              <a:spcAft>
                <a:spcPts val="0"/>
              </a:spcAft>
              <a:buClr>
                <a:schemeClr val="dk2"/>
              </a:buClr>
              <a:buSzPts val="1800"/>
              <a:buChar char="●"/>
              <a:defRPr sz="1800">
                <a:solidFill>
                  <a:schemeClr val="dk2"/>
                </a:solidFill>
              </a:defRPr>
            </a:lvl4pPr>
            <a:lvl5pPr indent="-342900" lvl="4" marL="2286000">
              <a:lnSpc>
                <a:spcPct val="115000"/>
              </a:lnSpc>
              <a:spcBef>
                <a:spcPts val="0"/>
              </a:spcBef>
              <a:spcAft>
                <a:spcPts val="0"/>
              </a:spcAft>
              <a:buClr>
                <a:schemeClr val="dk2"/>
              </a:buClr>
              <a:buSzPts val="1800"/>
              <a:buChar char="○"/>
              <a:defRPr sz="1800">
                <a:solidFill>
                  <a:schemeClr val="dk2"/>
                </a:solidFill>
              </a:defRPr>
            </a:lvl5pPr>
            <a:lvl6pPr indent="-342900" lvl="5" marL="2743200">
              <a:lnSpc>
                <a:spcPct val="115000"/>
              </a:lnSpc>
              <a:spcBef>
                <a:spcPts val="0"/>
              </a:spcBef>
              <a:spcAft>
                <a:spcPts val="0"/>
              </a:spcAft>
              <a:buClr>
                <a:schemeClr val="dk2"/>
              </a:buClr>
              <a:buSzPts val="1800"/>
              <a:buChar char="■"/>
              <a:defRPr sz="1800">
                <a:solidFill>
                  <a:schemeClr val="dk2"/>
                </a:solidFill>
              </a:defRPr>
            </a:lvl6pPr>
            <a:lvl7pPr indent="-342900" lvl="6" marL="3200400">
              <a:lnSpc>
                <a:spcPct val="115000"/>
              </a:lnSpc>
              <a:spcBef>
                <a:spcPts val="0"/>
              </a:spcBef>
              <a:spcAft>
                <a:spcPts val="0"/>
              </a:spcAft>
              <a:buClr>
                <a:schemeClr val="dk2"/>
              </a:buClr>
              <a:buSzPts val="1800"/>
              <a:buChar char="●"/>
              <a:defRPr sz="1800">
                <a:solidFill>
                  <a:schemeClr val="dk2"/>
                </a:solidFill>
              </a:defRPr>
            </a:lvl7pPr>
            <a:lvl8pPr indent="-342900" lvl="7" marL="3657600">
              <a:lnSpc>
                <a:spcPct val="115000"/>
              </a:lnSpc>
              <a:spcBef>
                <a:spcPts val="0"/>
              </a:spcBef>
              <a:spcAft>
                <a:spcPts val="0"/>
              </a:spcAft>
              <a:buClr>
                <a:schemeClr val="dk2"/>
              </a:buClr>
              <a:buSzPts val="1800"/>
              <a:buChar char="○"/>
              <a:defRPr sz="1800">
                <a:solidFill>
                  <a:schemeClr val="dk2"/>
                </a:solidFill>
              </a:defRPr>
            </a:lvl8pPr>
            <a:lvl9pPr indent="-342900" lvl="8" marL="4114800">
              <a:lnSpc>
                <a:spcPct val="115000"/>
              </a:lnSpc>
              <a:spcBef>
                <a:spcPts val="0"/>
              </a:spcBef>
              <a:spcAft>
                <a:spcPts val="0"/>
              </a:spcAft>
              <a:buClr>
                <a:schemeClr val="dk2"/>
              </a:buClr>
              <a:buSzPts val="1800"/>
              <a:buChar char="■"/>
              <a:defRPr sz="1800">
                <a:solidFill>
                  <a:schemeClr val="dk2"/>
                </a:solidFill>
              </a:defRPr>
            </a:lvl9pPr>
          </a:lstStyle>
          <a:p/>
        </p:txBody>
      </p:sp>
      <p:sp>
        <p:nvSpPr>
          <p:cNvPr id="8" name="Google Shape;8;p1"/>
          <p:cNvSpPr txBox="1"/>
          <p:nvPr>
            <p:ph idx="12" type="sldNum"/>
          </p:nvPr>
        </p:nvSpPr>
        <p:spPr>
          <a:xfrm>
            <a:off x="9955138" y="6839385"/>
            <a:ext cx="644700" cy="577200"/>
          </a:xfrm>
          <a:prstGeom prst="rect">
            <a:avLst/>
          </a:prstGeom>
          <a:noFill/>
          <a:ln>
            <a:noFill/>
          </a:ln>
        </p:spPr>
        <p:txBody>
          <a:bodyPr anchorCtr="0" anchor="ctr" bIns="116325" lIns="116325" spcFirstLastPara="1" rIns="116325" wrap="square" tIns="116325">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262047" y="193203"/>
            <a:ext cx="10011600" cy="840000"/>
          </a:xfrm>
          <a:prstGeom prst="rect">
            <a:avLst/>
          </a:prstGeom>
        </p:spPr>
        <p:txBody>
          <a:bodyPr anchorCtr="0" anchor="t" bIns="116325" lIns="116325" spcFirstLastPara="1" rIns="116325" wrap="square" tIns="116325">
            <a:noAutofit/>
          </a:bodyPr>
          <a:lstStyle/>
          <a:p>
            <a:pPr indent="0" lvl="0" marL="0" rtl="0" algn="l">
              <a:spcBef>
                <a:spcPts val="0"/>
              </a:spcBef>
              <a:spcAft>
                <a:spcPts val="0"/>
              </a:spcAft>
              <a:buClr>
                <a:schemeClr val="dk1"/>
              </a:buClr>
              <a:buSzPts val="1100"/>
              <a:buFont typeface="Arial"/>
              <a:buNone/>
            </a:pPr>
            <a:r>
              <a:rPr lang="en" sz="1200">
                <a:latin typeface="Open Sans Light"/>
                <a:ea typeface="Open Sans Light"/>
                <a:cs typeface="Open Sans Light"/>
                <a:sym typeface="Open Sans Light"/>
              </a:rPr>
              <a:t>I want to assess and rank ideas on the table</a:t>
            </a:r>
            <a:endParaRPr sz="1200">
              <a:latin typeface="Open Sans Light"/>
              <a:ea typeface="Open Sans Light"/>
              <a:cs typeface="Open Sans Light"/>
              <a:sym typeface="Open Sans Light"/>
            </a:endParaRPr>
          </a:p>
          <a:p>
            <a:pPr indent="0" lvl="0" marL="0" rtl="0" algn="l">
              <a:spcBef>
                <a:spcPts val="0"/>
              </a:spcBef>
              <a:spcAft>
                <a:spcPts val="0"/>
              </a:spcAft>
              <a:buClr>
                <a:schemeClr val="dk1"/>
              </a:buClr>
              <a:buSzPts val="1100"/>
              <a:buFont typeface="Arial"/>
              <a:buNone/>
            </a:pPr>
            <a:r>
              <a:rPr lang="en" sz="1200">
                <a:latin typeface="Open Sans Light"/>
                <a:ea typeface="Open Sans Light"/>
                <a:cs typeface="Open Sans Light"/>
                <a:sym typeface="Open Sans Light"/>
              </a:rPr>
              <a:t>To prioritise the most compelling idea to take forward </a:t>
            </a:r>
            <a:endParaRPr sz="1200">
              <a:latin typeface="Open Sans Light"/>
              <a:ea typeface="Open Sans Light"/>
              <a:cs typeface="Open Sans Light"/>
              <a:sym typeface="Open Sans Light"/>
            </a:endParaRPr>
          </a:p>
          <a:p>
            <a:pPr indent="0" lvl="0" marL="0" rtl="0" algn="l">
              <a:spcBef>
                <a:spcPts val="0"/>
              </a:spcBef>
              <a:spcAft>
                <a:spcPts val="0"/>
              </a:spcAft>
              <a:buClr>
                <a:schemeClr val="dk1"/>
              </a:buClr>
              <a:buSzPts val="1100"/>
              <a:buFont typeface="Arial"/>
              <a:buNone/>
            </a:pPr>
            <a:r>
              <a:t/>
            </a:r>
            <a:endParaRPr sz="1200">
              <a:latin typeface="Open Sans Light"/>
              <a:ea typeface="Open Sans Light"/>
              <a:cs typeface="Open Sans Light"/>
              <a:sym typeface="Open Sans Light"/>
            </a:endParaRPr>
          </a:p>
          <a:p>
            <a:pPr indent="0" lvl="0" marL="0" rtl="0" algn="l">
              <a:spcBef>
                <a:spcPts val="0"/>
              </a:spcBef>
              <a:spcAft>
                <a:spcPts val="0"/>
              </a:spcAft>
              <a:buSzPts val="990"/>
              <a:buNone/>
            </a:pPr>
            <a:r>
              <a:t/>
            </a:r>
            <a:endParaRPr sz="1200">
              <a:latin typeface="Open Sans Light"/>
              <a:ea typeface="Open Sans Light"/>
              <a:cs typeface="Open Sans Light"/>
              <a:sym typeface="Open Sans Light"/>
            </a:endParaRPr>
          </a:p>
        </p:txBody>
      </p:sp>
      <p:sp>
        <p:nvSpPr>
          <p:cNvPr id="71" name="Google Shape;71;p16"/>
          <p:cNvSpPr/>
          <p:nvPr/>
        </p:nvSpPr>
        <p:spPr>
          <a:xfrm>
            <a:off x="338225" y="897425"/>
            <a:ext cx="9935700" cy="98100"/>
          </a:xfrm>
          <a:prstGeom prst="rect">
            <a:avLst/>
          </a:prstGeom>
          <a:solidFill>
            <a:srgbClr val="319704"/>
          </a:solidFill>
          <a:ln cap="flat" cmpd="sng" w="9525">
            <a:solidFill>
              <a:srgbClr val="31970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nvSpPr>
        <p:spPr>
          <a:xfrm>
            <a:off x="6487800" y="193188"/>
            <a:ext cx="44994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300">
                <a:solidFill>
                  <a:srgbClr val="319704"/>
                </a:solidFill>
                <a:latin typeface="Open Sans Medium"/>
                <a:ea typeface="Open Sans Medium"/>
                <a:cs typeface="Open Sans Medium"/>
                <a:sym typeface="Open Sans Medium"/>
              </a:rPr>
              <a:t>IDEA EVALUATOR</a:t>
            </a:r>
            <a:endParaRPr sz="2300">
              <a:solidFill>
                <a:srgbClr val="319704"/>
              </a:solidFill>
              <a:latin typeface="Open Sans Medium"/>
              <a:ea typeface="Open Sans Medium"/>
              <a:cs typeface="Open Sans Medium"/>
              <a:sym typeface="Open Sans Medium"/>
            </a:endParaRPr>
          </a:p>
        </p:txBody>
      </p:sp>
      <p:sp>
        <p:nvSpPr>
          <p:cNvPr id="73" name="Google Shape;73;p16"/>
          <p:cNvSpPr txBox="1"/>
          <p:nvPr/>
        </p:nvSpPr>
        <p:spPr>
          <a:xfrm>
            <a:off x="338225" y="1402175"/>
            <a:ext cx="4335600" cy="443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latin typeface="Open Sans"/>
                <a:ea typeface="Open Sans"/>
                <a:cs typeface="Open Sans"/>
                <a:sym typeface="Open Sans"/>
              </a:rPr>
              <a:t>What is it</a:t>
            </a:r>
            <a:endParaRPr b="1" sz="1200">
              <a:latin typeface="Open Sans"/>
              <a:ea typeface="Open Sans"/>
              <a:cs typeface="Open Sans"/>
              <a:sym typeface="Open Sans"/>
            </a:endParaRPr>
          </a:p>
          <a:p>
            <a:pPr indent="0" lvl="0" marL="0" rtl="0" algn="l">
              <a:spcBef>
                <a:spcPts val="0"/>
              </a:spcBef>
              <a:spcAft>
                <a:spcPts val="0"/>
              </a:spcAft>
              <a:buNone/>
            </a:pPr>
            <a:r>
              <a:t/>
            </a:r>
            <a:endParaRPr sz="1200">
              <a:latin typeface="Open Sans Light"/>
              <a:ea typeface="Open Sans Light"/>
              <a:cs typeface="Open Sans Light"/>
              <a:sym typeface="Open Sans Light"/>
            </a:endParaRPr>
          </a:p>
          <a:p>
            <a:pPr indent="0" lvl="0" marL="0" rtl="0" algn="l">
              <a:spcBef>
                <a:spcPts val="0"/>
              </a:spcBef>
              <a:spcAft>
                <a:spcPts val="0"/>
              </a:spcAft>
              <a:buNone/>
            </a:pPr>
            <a:r>
              <a:rPr lang="en" sz="1200">
                <a:solidFill>
                  <a:schemeClr val="dk1"/>
                </a:solidFill>
                <a:latin typeface="Open Sans Light"/>
                <a:ea typeface="Open Sans Light"/>
                <a:cs typeface="Open Sans Light"/>
                <a:sym typeface="Open Sans Light"/>
              </a:rPr>
              <a:t>A simple template for evaluating and scoring each idea against strategic criteria. This allows you to compare ideas and determine which is most likely to meet the objectives of the project. You should take the winning 1-3 ideas forward to validation and discount the rest.</a:t>
            </a:r>
            <a:endParaRPr sz="1200">
              <a:solidFill>
                <a:schemeClr val="dk1"/>
              </a:solidFill>
              <a:highlight>
                <a:schemeClr val="lt1"/>
              </a:highlight>
              <a:latin typeface="Open Sans Light"/>
              <a:ea typeface="Open Sans Light"/>
              <a:cs typeface="Open Sans Light"/>
              <a:sym typeface="Open Sans Light"/>
            </a:endParaRPr>
          </a:p>
          <a:p>
            <a:pPr indent="0" lvl="0" marL="0" rtl="0" algn="l">
              <a:spcBef>
                <a:spcPts val="0"/>
              </a:spcBef>
              <a:spcAft>
                <a:spcPts val="0"/>
              </a:spcAft>
              <a:buNone/>
            </a:pPr>
            <a:r>
              <a:t/>
            </a:r>
            <a:endParaRPr sz="1200">
              <a:latin typeface="Open Sans Light"/>
              <a:ea typeface="Open Sans Light"/>
              <a:cs typeface="Open Sans Light"/>
              <a:sym typeface="Open Sans Light"/>
            </a:endParaRPr>
          </a:p>
          <a:p>
            <a:pPr indent="0" lvl="0" marL="0" rtl="0" algn="l">
              <a:spcBef>
                <a:spcPts val="0"/>
              </a:spcBef>
              <a:spcAft>
                <a:spcPts val="0"/>
              </a:spcAft>
              <a:buNone/>
            </a:pPr>
            <a:r>
              <a:t/>
            </a:r>
            <a:endParaRPr sz="1200">
              <a:latin typeface="Open Sans Light"/>
              <a:ea typeface="Open Sans Light"/>
              <a:cs typeface="Open Sans Light"/>
              <a:sym typeface="Open Sans Light"/>
            </a:endParaRPr>
          </a:p>
          <a:p>
            <a:pPr indent="0" lvl="0" marL="0" rtl="0" algn="l">
              <a:spcBef>
                <a:spcPts val="0"/>
              </a:spcBef>
              <a:spcAft>
                <a:spcPts val="0"/>
              </a:spcAft>
              <a:buNone/>
            </a:pPr>
            <a:r>
              <a:rPr b="1" lang="en" sz="1200">
                <a:latin typeface="Open Sans"/>
                <a:ea typeface="Open Sans"/>
                <a:cs typeface="Open Sans"/>
                <a:sym typeface="Open Sans"/>
              </a:rPr>
              <a:t>When to use it</a:t>
            </a:r>
            <a:endParaRPr b="1" sz="1200">
              <a:latin typeface="Open Sans"/>
              <a:ea typeface="Open Sans"/>
              <a:cs typeface="Open Sans"/>
              <a:sym typeface="Open Sans"/>
            </a:endParaRPr>
          </a:p>
          <a:p>
            <a:pPr indent="0" lvl="0" marL="0" rtl="0" algn="l">
              <a:spcBef>
                <a:spcPts val="0"/>
              </a:spcBef>
              <a:spcAft>
                <a:spcPts val="0"/>
              </a:spcAft>
              <a:buNone/>
            </a:pPr>
            <a:r>
              <a:t/>
            </a:r>
            <a:endParaRPr b="1" sz="1200">
              <a:latin typeface="Open Sans"/>
              <a:ea typeface="Open Sans"/>
              <a:cs typeface="Open Sans"/>
              <a:sym typeface="Open Sans"/>
            </a:endParaRPr>
          </a:p>
          <a:p>
            <a:pPr indent="0" lvl="0" marL="0" rtl="0" algn="l">
              <a:spcBef>
                <a:spcPts val="0"/>
              </a:spcBef>
              <a:spcAft>
                <a:spcPts val="0"/>
              </a:spcAft>
              <a:buNone/>
            </a:pPr>
            <a:r>
              <a:rPr lang="en" sz="1200">
                <a:solidFill>
                  <a:schemeClr val="dk1"/>
                </a:solidFill>
                <a:highlight>
                  <a:srgbClr val="FFFFFF"/>
                </a:highlight>
                <a:latin typeface="Open Sans Light"/>
                <a:ea typeface="Open Sans Light"/>
                <a:cs typeface="Open Sans Light"/>
                <a:sym typeface="Open Sans Light"/>
              </a:rPr>
              <a:t>When you have a range of different ideas on the table and want to filter out the no-goes and decide which have the most potential. This calculator can be used at any time during the idea generation process. Iit can be used early on to go from a longlist of possible ideas to a shortlist to stretch and build out in more detail. Or it can be used later on when you have more fully-formed ideas and want to decide which to take to testing and validation.</a:t>
            </a:r>
            <a:endParaRPr sz="1200">
              <a:solidFill>
                <a:schemeClr val="dk1"/>
              </a:solidFill>
              <a:highlight>
                <a:srgbClr val="FFFFFF"/>
              </a:highlight>
              <a:latin typeface="Open Sans Light"/>
              <a:ea typeface="Open Sans Light"/>
              <a:cs typeface="Open Sans Light"/>
              <a:sym typeface="Open Sans Light"/>
            </a:endParaRPr>
          </a:p>
          <a:p>
            <a:pPr indent="0" lvl="0" marL="0" rtl="0" algn="l">
              <a:spcBef>
                <a:spcPts val="0"/>
              </a:spcBef>
              <a:spcAft>
                <a:spcPts val="0"/>
              </a:spcAft>
              <a:buNone/>
            </a:pPr>
            <a:r>
              <a:t/>
            </a:r>
            <a:endParaRPr sz="1200">
              <a:solidFill>
                <a:schemeClr val="dk1"/>
              </a:solidFill>
              <a:highlight>
                <a:srgbClr val="FFFFFF"/>
              </a:highlight>
              <a:latin typeface="Open Sans Light"/>
              <a:ea typeface="Open Sans Light"/>
              <a:cs typeface="Open Sans Light"/>
              <a:sym typeface="Open Sans Light"/>
            </a:endParaRPr>
          </a:p>
          <a:p>
            <a:pPr indent="0" lvl="0" marL="0" rtl="0" algn="l">
              <a:spcBef>
                <a:spcPts val="0"/>
              </a:spcBef>
              <a:spcAft>
                <a:spcPts val="0"/>
              </a:spcAft>
              <a:buNone/>
            </a:pPr>
            <a:r>
              <a:t/>
            </a:r>
            <a:endParaRPr sz="1200">
              <a:latin typeface="Open Sans Light"/>
              <a:ea typeface="Open Sans Light"/>
              <a:cs typeface="Open Sans Light"/>
              <a:sym typeface="Open Sans Light"/>
            </a:endParaRPr>
          </a:p>
          <a:p>
            <a:pPr indent="0" lvl="0" marL="0" rtl="0" algn="l">
              <a:spcBef>
                <a:spcPts val="0"/>
              </a:spcBef>
              <a:spcAft>
                <a:spcPts val="0"/>
              </a:spcAft>
              <a:buNone/>
            </a:pPr>
            <a:r>
              <a:t/>
            </a:r>
            <a:endParaRPr sz="1200">
              <a:highlight>
                <a:schemeClr val="accent6"/>
              </a:highlight>
              <a:latin typeface="Open Sans Light"/>
              <a:ea typeface="Open Sans Light"/>
              <a:cs typeface="Open Sans Light"/>
              <a:sym typeface="Open Sans Light"/>
            </a:endParaRPr>
          </a:p>
          <a:p>
            <a:pPr indent="0" lvl="0" marL="0" rtl="0" algn="l">
              <a:spcBef>
                <a:spcPts val="0"/>
              </a:spcBef>
              <a:spcAft>
                <a:spcPts val="0"/>
              </a:spcAft>
              <a:buNone/>
            </a:pPr>
            <a:r>
              <a:t/>
            </a:r>
            <a:endParaRPr sz="1200">
              <a:latin typeface="Open Sans Light"/>
              <a:ea typeface="Open Sans Light"/>
              <a:cs typeface="Open Sans Light"/>
              <a:sym typeface="Open Sans Light"/>
            </a:endParaRPr>
          </a:p>
        </p:txBody>
      </p:sp>
      <p:cxnSp>
        <p:nvCxnSpPr>
          <p:cNvPr id="74" name="Google Shape;74;p16"/>
          <p:cNvCxnSpPr/>
          <p:nvPr/>
        </p:nvCxnSpPr>
        <p:spPr>
          <a:xfrm flipH="1">
            <a:off x="6374975" y="0"/>
            <a:ext cx="11100" cy="953100"/>
          </a:xfrm>
          <a:prstGeom prst="straightConnector1">
            <a:avLst/>
          </a:prstGeom>
          <a:noFill/>
          <a:ln cap="flat" cmpd="sng" w="19050">
            <a:solidFill>
              <a:srgbClr val="319704"/>
            </a:solidFill>
            <a:prstDash val="solid"/>
            <a:round/>
            <a:headEnd len="med" w="med" type="none"/>
            <a:tailEnd len="med" w="med" type="none"/>
          </a:ln>
        </p:spPr>
      </p:cxnSp>
      <p:sp>
        <p:nvSpPr>
          <p:cNvPr id="75" name="Google Shape;75;p16"/>
          <p:cNvSpPr txBox="1"/>
          <p:nvPr/>
        </p:nvSpPr>
        <p:spPr>
          <a:xfrm>
            <a:off x="5207850" y="1402175"/>
            <a:ext cx="5233200" cy="2693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chemeClr val="dk1"/>
                </a:solidFill>
                <a:latin typeface="Open Sans"/>
                <a:ea typeface="Open Sans"/>
                <a:cs typeface="Open Sans"/>
                <a:sym typeface="Open Sans"/>
              </a:rPr>
              <a:t>The template is made up of five parts</a:t>
            </a:r>
            <a:endParaRPr b="1" sz="1200">
              <a:solidFill>
                <a:schemeClr val="dk1"/>
              </a:solidFill>
              <a:highlight>
                <a:schemeClr val="lt1"/>
              </a:highlight>
              <a:latin typeface="Open Sans"/>
              <a:ea typeface="Open Sans"/>
              <a:cs typeface="Open Sans"/>
              <a:sym typeface="Open Sans"/>
            </a:endParaRPr>
          </a:p>
          <a:p>
            <a:pPr indent="0" lvl="0" marL="0" rtl="0" algn="l">
              <a:lnSpc>
                <a:spcPct val="100000"/>
              </a:lnSpc>
              <a:spcBef>
                <a:spcPts val="1800"/>
              </a:spcBef>
              <a:spcAft>
                <a:spcPts val="0"/>
              </a:spcAft>
              <a:buNone/>
            </a:pPr>
            <a:r>
              <a:rPr b="1" lang="en" sz="1200">
                <a:solidFill>
                  <a:srgbClr val="2D2D2D"/>
                </a:solidFill>
                <a:highlight>
                  <a:srgbClr val="FFFFFF"/>
                </a:highlight>
                <a:latin typeface="Open Sans"/>
                <a:ea typeface="Open Sans"/>
                <a:cs typeface="Open Sans"/>
                <a:sym typeface="Open Sans"/>
              </a:rPr>
              <a:t>Criteria</a:t>
            </a:r>
            <a:r>
              <a:rPr lang="en" sz="1200">
                <a:solidFill>
                  <a:srgbClr val="2D2D2D"/>
                </a:solidFill>
                <a:highlight>
                  <a:srgbClr val="FFFFFF"/>
                </a:highlight>
                <a:latin typeface="Open Sans Light"/>
                <a:ea typeface="Open Sans Light"/>
                <a:cs typeface="Open Sans Light"/>
                <a:sym typeface="Open Sans Light"/>
              </a:rPr>
              <a:t> are the key factors to consider when comparing ideas (e.g. income potential, mission fit, ease to deliver)</a:t>
            </a:r>
            <a:endParaRPr sz="1200">
              <a:solidFill>
                <a:srgbClr val="2D2D2D"/>
              </a:solidFill>
              <a:highlight>
                <a:srgbClr val="FFFFFF"/>
              </a:highlight>
              <a:latin typeface="Open Sans Light"/>
              <a:ea typeface="Open Sans Light"/>
              <a:cs typeface="Open Sans Light"/>
              <a:sym typeface="Open Sans Light"/>
            </a:endParaRPr>
          </a:p>
          <a:p>
            <a:pPr indent="0" lvl="0" marL="0" rtl="0" algn="l">
              <a:lnSpc>
                <a:spcPct val="100000"/>
              </a:lnSpc>
              <a:spcBef>
                <a:spcPts val="1200"/>
              </a:spcBef>
              <a:spcAft>
                <a:spcPts val="0"/>
              </a:spcAft>
              <a:buNone/>
            </a:pPr>
            <a:r>
              <a:rPr b="1" lang="en" sz="1200">
                <a:solidFill>
                  <a:srgbClr val="2D2D2D"/>
                </a:solidFill>
                <a:highlight>
                  <a:srgbClr val="FFFFFF"/>
                </a:highlight>
                <a:latin typeface="Open Sans"/>
                <a:ea typeface="Open Sans"/>
                <a:cs typeface="Open Sans"/>
                <a:sym typeface="Open Sans"/>
              </a:rPr>
              <a:t>Criteria ranking</a:t>
            </a:r>
            <a:r>
              <a:rPr lang="en" sz="1200">
                <a:solidFill>
                  <a:srgbClr val="2D2D2D"/>
                </a:solidFill>
                <a:highlight>
                  <a:srgbClr val="FFFFFF"/>
                </a:highlight>
                <a:latin typeface="Open Sans Light"/>
                <a:ea typeface="Open Sans Light"/>
                <a:cs typeface="Open Sans Light"/>
                <a:sym typeface="Open Sans Light"/>
              </a:rPr>
              <a:t> is ranking criteria by importance</a:t>
            </a:r>
            <a:endParaRPr sz="1200">
              <a:solidFill>
                <a:srgbClr val="2D2D2D"/>
              </a:solidFill>
              <a:highlight>
                <a:srgbClr val="FFFFFF"/>
              </a:highlight>
              <a:latin typeface="Open Sans Light"/>
              <a:ea typeface="Open Sans Light"/>
              <a:cs typeface="Open Sans Light"/>
              <a:sym typeface="Open Sans Light"/>
            </a:endParaRPr>
          </a:p>
          <a:p>
            <a:pPr indent="0" lvl="0" marL="0" rtl="0" algn="l">
              <a:lnSpc>
                <a:spcPct val="100000"/>
              </a:lnSpc>
              <a:spcBef>
                <a:spcPts val="1200"/>
              </a:spcBef>
              <a:spcAft>
                <a:spcPts val="0"/>
              </a:spcAft>
              <a:buNone/>
            </a:pPr>
            <a:r>
              <a:rPr b="1" lang="en" sz="1200">
                <a:solidFill>
                  <a:srgbClr val="2D2D2D"/>
                </a:solidFill>
                <a:highlight>
                  <a:srgbClr val="FFFFFF"/>
                </a:highlight>
                <a:latin typeface="Open Sans"/>
                <a:ea typeface="Open Sans"/>
                <a:cs typeface="Open Sans"/>
                <a:sym typeface="Open Sans"/>
              </a:rPr>
              <a:t>Idea scoring </a:t>
            </a:r>
            <a:r>
              <a:rPr lang="en" sz="1200">
                <a:solidFill>
                  <a:srgbClr val="2D2D2D"/>
                </a:solidFill>
                <a:highlight>
                  <a:srgbClr val="FFFFFF"/>
                </a:highlight>
                <a:latin typeface="Open Sans Light"/>
                <a:ea typeface="Open Sans Light"/>
                <a:cs typeface="Open Sans Light"/>
                <a:sym typeface="Open Sans Light"/>
              </a:rPr>
              <a:t>is a score for each idea against each criteria. THis could be as simple as 1-5 or High (3 points) / Medium (2 pts) / Low (1 pt)</a:t>
            </a:r>
            <a:endParaRPr sz="1200">
              <a:solidFill>
                <a:srgbClr val="2D2D2D"/>
              </a:solidFill>
              <a:highlight>
                <a:srgbClr val="FFFFFF"/>
              </a:highlight>
              <a:latin typeface="Open Sans Light"/>
              <a:ea typeface="Open Sans Light"/>
              <a:cs typeface="Open Sans Light"/>
              <a:sym typeface="Open Sans Light"/>
            </a:endParaRPr>
          </a:p>
          <a:p>
            <a:pPr indent="0" lvl="0" marL="0" rtl="0" algn="l">
              <a:spcBef>
                <a:spcPts val="1200"/>
              </a:spcBef>
              <a:spcAft>
                <a:spcPts val="0"/>
              </a:spcAft>
              <a:buNone/>
            </a:pPr>
            <a:r>
              <a:rPr b="1" lang="en" sz="1200">
                <a:solidFill>
                  <a:srgbClr val="2D2D2D"/>
                </a:solidFill>
                <a:highlight>
                  <a:schemeClr val="lt1"/>
                </a:highlight>
                <a:latin typeface="Open Sans"/>
                <a:ea typeface="Open Sans"/>
                <a:cs typeface="Open Sans"/>
                <a:sym typeface="Open Sans"/>
              </a:rPr>
              <a:t>Weighted scoring </a:t>
            </a:r>
            <a:r>
              <a:rPr lang="en" sz="1200">
                <a:solidFill>
                  <a:srgbClr val="2D2D2D"/>
                </a:solidFill>
                <a:highlight>
                  <a:schemeClr val="lt1"/>
                </a:highlight>
                <a:latin typeface="Open Sans Light"/>
                <a:ea typeface="Open Sans Light"/>
                <a:cs typeface="Open Sans Light"/>
                <a:sym typeface="Open Sans Light"/>
              </a:rPr>
              <a:t>is upweights the score for the most important criteria (e.g. x2 income potential)</a:t>
            </a:r>
            <a:endParaRPr sz="12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1200"/>
              </a:spcAft>
              <a:buNone/>
            </a:pPr>
            <a:r>
              <a:rPr b="1" lang="en" sz="1200">
                <a:solidFill>
                  <a:srgbClr val="2D2D2D"/>
                </a:solidFill>
                <a:highlight>
                  <a:schemeClr val="lt1"/>
                </a:highlight>
                <a:latin typeface="Open Sans"/>
                <a:ea typeface="Open Sans"/>
                <a:cs typeface="Open Sans"/>
                <a:sym typeface="Open Sans"/>
              </a:rPr>
              <a:t>Overall score </a:t>
            </a:r>
            <a:r>
              <a:rPr lang="en" sz="1200">
                <a:solidFill>
                  <a:srgbClr val="2D2D2D"/>
                </a:solidFill>
                <a:highlight>
                  <a:schemeClr val="lt1"/>
                </a:highlight>
                <a:latin typeface="Open Sans Light"/>
                <a:ea typeface="Open Sans Light"/>
                <a:cs typeface="Open Sans Light"/>
                <a:sym typeface="Open Sans Light"/>
              </a:rPr>
              <a:t>is an idea’s is the sum of all the weighted scores per idea</a:t>
            </a:r>
            <a:endParaRPr sz="1200">
              <a:solidFill>
                <a:schemeClr val="dk1"/>
              </a:solidFill>
              <a:highlight>
                <a:srgbClr val="FFFFFF"/>
              </a:highlight>
              <a:latin typeface="Open Sans Light"/>
              <a:ea typeface="Open Sans Light"/>
              <a:cs typeface="Open Sans Light"/>
              <a:sym typeface="Open Sans Light"/>
            </a:endParaRPr>
          </a:p>
        </p:txBody>
      </p:sp>
      <p:graphicFrame>
        <p:nvGraphicFramePr>
          <p:cNvPr id="76" name="Google Shape;76;p16"/>
          <p:cNvGraphicFramePr/>
          <p:nvPr/>
        </p:nvGraphicFramePr>
        <p:xfrm>
          <a:off x="5207850" y="4675313"/>
          <a:ext cx="3000000" cy="3000000"/>
        </p:xfrm>
        <a:graphic>
          <a:graphicData uri="http://schemas.openxmlformats.org/drawingml/2006/table">
            <a:tbl>
              <a:tblPr>
                <a:noFill/>
                <a:tableStyleId>{70712654-3A38-4928-A562-7D1ECA68E827}</a:tableStyleId>
              </a:tblPr>
              <a:tblGrid>
                <a:gridCol w="1137150"/>
                <a:gridCol w="889275"/>
                <a:gridCol w="1013225"/>
                <a:gridCol w="1097950"/>
                <a:gridCol w="928475"/>
              </a:tblGrid>
              <a:tr h="286275">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Criteria</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sz="1000">
                        <a:solidFill>
                          <a:srgbClr val="434343"/>
                        </a:solidFill>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rowSpan="2">
                  <a:txBody>
                    <a:bodyPr/>
                    <a:lstStyle/>
                    <a:p>
                      <a:pPr indent="0" lvl="0" marL="0" rtl="0" algn="l">
                        <a:spcBef>
                          <a:spcPts val="0"/>
                        </a:spcBef>
                        <a:spcAft>
                          <a:spcPts val="0"/>
                        </a:spcAft>
                        <a:buNone/>
                      </a:pPr>
                      <a:r>
                        <a:rPr lang="en" sz="1000">
                          <a:solidFill>
                            <a:srgbClr val="434343"/>
                          </a:solidFill>
                          <a:latin typeface="Open Sans Light"/>
                          <a:ea typeface="Open Sans Light"/>
                          <a:cs typeface="Open Sans Light"/>
                          <a:sym typeface="Open Sans Light"/>
                        </a:rPr>
                        <a:t>Overall score</a:t>
                      </a:r>
                      <a:endParaRPr sz="1000">
                        <a:solidFill>
                          <a:srgbClr val="434343"/>
                        </a:solidFill>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331200">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Criteria Ranking</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sz="1000">
                        <a:solidFill>
                          <a:srgbClr val="434343"/>
                        </a:solidFill>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vMerge="1"/>
              </a:tr>
              <a:tr h="328775">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Idea #1</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r h="328775">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Score (1-5)</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r h="331200">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Weighted Score</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r h="328775">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Idea #2</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r h="328775">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Score (1-5)</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r h="331200">
                <a:tc>
                  <a:txBody>
                    <a:bodyPr/>
                    <a:lstStyle/>
                    <a:p>
                      <a:pPr indent="0" lvl="0" marL="0" rtl="0" algn="r">
                        <a:spcBef>
                          <a:spcPts val="0"/>
                        </a:spcBef>
                        <a:spcAft>
                          <a:spcPts val="0"/>
                        </a:spcAft>
                        <a:buNone/>
                      </a:pPr>
                      <a:r>
                        <a:rPr lang="en" sz="1000">
                          <a:solidFill>
                            <a:srgbClr val="434343"/>
                          </a:solidFill>
                          <a:latin typeface="Open Sans Light"/>
                          <a:ea typeface="Open Sans Light"/>
                          <a:cs typeface="Open Sans Light"/>
                          <a:sym typeface="Open Sans Light"/>
                        </a:rPr>
                        <a:t>Weighted Score</a:t>
                      </a:r>
                      <a:endParaRPr sz="1000">
                        <a:solidFill>
                          <a:srgbClr val="434343"/>
                        </a:solidFill>
                        <a:latin typeface="Open Sans Light"/>
                        <a:ea typeface="Open Sans Light"/>
                        <a:cs typeface="Open Sans Light"/>
                        <a:sym typeface="Open Sans Light"/>
                      </a:endParaRPr>
                    </a:p>
                  </a:txBody>
                  <a:tcPr marT="9125" marB="9125" marR="99150" marL="100575"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sz="1100">
                        <a:latin typeface="Open Sans Light"/>
                        <a:ea typeface="Open Sans Light"/>
                        <a:cs typeface="Open Sans Light"/>
                        <a:sym typeface="Open Sans Light"/>
                      </a:endParaRPr>
                    </a:p>
                  </a:txBody>
                  <a:tcPr marT="9125" marB="9125" marR="99150" marL="10057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p:nvPr/>
        </p:nvSpPr>
        <p:spPr>
          <a:xfrm>
            <a:off x="338225" y="897425"/>
            <a:ext cx="9935700" cy="98100"/>
          </a:xfrm>
          <a:prstGeom prst="rect">
            <a:avLst/>
          </a:prstGeom>
          <a:solidFill>
            <a:srgbClr val="319704"/>
          </a:solidFill>
          <a:ln cap="flat" cmpd="sng" w="9525">
            <a:solidFill>
              <a:srgbClr val="31970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7"/>
          <p:cNvSpPr txBox="1"/>
          <p:nvPr/>
        </p:nvSpPr>
        <p:spPr>
          <a:xfrm>
            <a:off x="338225" y="1402175"/>
            <a:ext cx="9645900" cy="595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1700">
                <a:solidFill>
                  <a:schemeClr val="dk1"/>
                </a:solidFill>
                <a:latin typeface="Open Sans"/>
                <a:ea typeface="Open Sans"/>
                <a:cs typeface="Open Sans"/>
                <a:sym typeface="Open Sans"/>
              </a:rPr>
              <a:t>The template is made up of five parts</a:t>
            </a:r>
            <a:endParaRPr b="1" sz="1700">
              <a:solidFill>
                <a:schemeClr val="dk1"/>
              </a:solidFill>
              <a:latin typeface="Open Sans"/>
              <a:ea typeface="Open Sans"/>
              <a:cs typeface="Open Sans"/>
              <a:sym typeface="Open Sans"/>
            </a:endParaRPr>
          </a:p>
          <a:p>
            <a:pPr indent="0" lvl="0" marL="0" rtl="0" algn="l">
              <a:spcBef>
                <a:spcPts val="1800"/>
              </a:spcBef>
              <a:spcAft>
                <a:spcPts val="0"/>
              </a:spcAft>
              <a:buClr>
                <a:schemeClr val="dk1"/>
              </a:buClr>
              <a:buSzPts val="1100"/>
              <a:buFont typeface="Arial"/>
              <a:buNone/>
            </a:pPr>
            <a:r>
              <a:t/>
            </a:r>
            <a:endParaRPr b="1" sz="1700">
              <a:solidFill>
                <a:schemeClr val="dk1"/>
              </a:solidFill>
              <a:latin typeface="Open Sans"/>
              <a:ea typeface="Open Sans"/>
              <a:cs typeface="Open Sans"/>
              <a:sym typeface="Open Sans"/>
            </a:endParaRPr>
          </a:p>
          <a:p>
            <a:pPr indent="0" lvl="0" marL="0" rtl="0" algn="l">
              <a:spcBef>
                <a:spcPts val="1800"/>
              </a:spcBef>
              <a:spcAft>
                <a:spcPts val="0"/>
              </a:spcAft>
              <a:buClr>
                <a:schemeClr val="dk1"/>
              </a:buClr>
              <a:buSzPts val="1100"/>
              <a:buFont typeface="Arial"/>
              <a:buNone/>
            </a:pPr>
            <a:r>
              <a:rPr b="1" lang="en" sz="1700">
                <a:solidFill>
                  <a:srgbClr val="2D2D2D"/>
                </a:solidFill>
                <a:highlight>
                  <a:schemeClr val="lt1"/>
                </a:highlight>
                <a:latin typeface="Open Sans"/>
                <a:ea typeface="Open Sans"/>
                <a:cs typeface="Open Sans"/>
                <a:sym typeface="Open Sans"/>
              </a:rPr>
              <a:t>Criteria</a:t>
            </a:r>
            <a:r>
              <a:rPr lang="en" sz="1700">
                <a:solidFill>
                  <a:srgbClr val="2D2D2D"/>
                </a:solidFill>
                <a:highlight>
                  <a:schemeClr val="lt1"/>
                </a:highlight>
                <a:latin typeface="Open Sans Light"/>
                <a:ea typeface="Open Sans Light"/>
                <a:cs typeface="Open Sans Light"/>
                <a:sym typeface="Open Sans Light"/>
              </a:rPr>
              <a:t> are the key factors to consider when comparing ideas (e.g. income potential, mission fit, ease to deliver)</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rPr b="1" lang="en" sz="1700">
                <a:solidFill>
                  <a:srgbClr val="2D2D2D"/>
                </a:solidFill>
                <a:highlight>
                  <a:schemeClr val="lt1"/>
                </a:highlight>
                <a:latin typeface="Open Sans"/>
                <a:ea typeface="Open Sans"/>
                <a:cs typeface="Open Sans"/>
                <a:sym typeface="Open Sans"/>
              </a:rPr>
              <a:t>Criteria ranking</a:t>
            </a:r>
            <a:r>
              <a:rPr lang="en" sz="1700">
                <a:solidFill>
                  <a:srgbClr val="2D2D2D"/>
                </a:solidFill>
                <a:highlight>
                  <a:schemeClr val="lt1"/>
                </a:highlight>
                <a:latin typeface="Open Sans Light"/>
                <a:ea typeface="Open Sans Light"/>
                <a:cs typeface="Open Sans Light"/>
                <a:sym typeface="Open Sans Light"/>
              </a:rPr>
              <a:t> is ranking criteria by importance</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rPr b="1" lang="en" sz="1700">
                <a:solidFill>
                  <a:srgbClr val="2D2D2D"/>
                </a:solidFill>
                <a:highlight>
                  <a:schemeClr val="lt1"/>
                </a:highlight>
                <a:latin typeface="Open Sans"/>
                <a:ea typeface="Open Sans"/>
                <a:cs typeface="Open Sans"/>
                <a:sym typeface="Open Sans"/>
              </a:rPr>
              <a:t>Idea scoring </a:t>
            </a:r>
            <a:r>
              <a:rPr lang="en" sz="1700">
                <a:solidFill>
                  <a:srgbClr val="2D2D2D"/>
                </a:solidFill>
                <a:highlight>
                  <a:schemeClr val="lt1"/>
                </a:highlight>
                <a:latin typeface="Open Sans Light"/>
                <a:ea typeface="Open Sans Light"/>
                <a:cs typeface="Open Sans Light"/>
                <a:sym typeface="Open Sans Light"/>
              </a:rPr>
              <a:t>is a score for each idea against each criteria. THis could be as simple as 1-5 or High (3 points) / Medium (2 pts) / Low (1 pt)</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rPr b="1" lang="en" sz="1700">
                <a:solidFill>
                  <a:srgbClr val="2D2D2D"/>
                </a:solidFill>
                <a:highlight>
                  <a:schemeClr val="lt1"/>
                </a:highlight>
                <a:latin typeface="Open Sans"/>
                <a:ea typeface="Open Sans"/>
                <a:cs typeface="Open Sans"/>
                <a:sym typeface="Open Sans"/>
              </a:rPr>
              <a:t>Weighted scoring </a:t>
            </a:r>
            <a:r>
              <a:rPr lang="en" sz="1700">
                <a:solidFill>
                  <a:srgbClr val="2D2D2D"/>
                </a:solidFill>
                <a:highlight>
                  <a:schemeClr val="lt1"/>
                </a:highlight>
                <a:latin typeface="Open Sans Light"/>
                <a:ea typeface="Open Sans Light"/>
                <a:cs typeface="Open Sans Light"/>
                <a:sym typeface="Open Sans Light"/>
              </a:rPr>
              <a:t>is up-weights the score for the most important criteria (e.g. x2 income potential)</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t/>
            </a:r>
            <a:endParaRPr sz="1700">
              <a:solidFill>
                <a:srgbClr val="2D2D2D"/>
              </a:solidFill>
              <a:highlight>
                <a:schemeClr val="lt1"/>
              </a:highlight>
              <a:latin typeface="Open Sans Light"/>
              <a:ea typeface="Open Sans Light"/>
              <a:cs typeface="Open Sans Light"/>
              <a:sym typeface="Open Sans Light"/>
            </a:endParaRPr>
          </a:p>
          <a:p>
            <a:pPr indent="0" lvl="0" marL="0" rtl="0" algn="l">
              <a:spcBef>
                <a:spcPts val="1200"/>
              </a:spcBef>
              <a:spcAft>
                <a:spcPts val="0"/>
              </a:spcAft>
              <a:buClr>
                <a:schemeClr val="dk1"/>
              </a:buClr>
              <a:buSzPts val="1100"/>
              <a:buFont typeface="Arial"/>
              <a:buNone/>
            </a:pPr>
            <a:r>
              <a:rPr b="1" lang="en" sz="1700">
                <a:solidFill>
                  <a:srgbClr val="2D2D2D"/>
                </a:solidFill>
                <a:highlight>
                  <a:schemeClr val="lt1"/>
                </a:highlight>
                <a:latin typeface="Open Sans"/>
                <a:ea typeface="Open Sans"/>
                <a:cs typeface="Open Sans"/>
                <a:sym typeface="Open Sans"/>
              </a:rPr>
              <a:t>Overall score </a:t>
            </a:r>
            <a:r>
              <a:rPr lang="en" sz="1700">
                <a:solidFill>
                  <a:srgbClr val="2D2D2D"/>
                </a:solidFill>
                <a:highlight>
                  <a:schemeClr val="lt1"/>
                </a:highlight>
                <a:latin typeface="Open Sans Light"/>
                <a:ea typeface="Open Sans Light"/>
                <a:cs typeface="Open Sans Light"/>
                <a:sym typeface="Open Sans Light"/>
              </a:rPr>
              <a:t>is an idea’s is the sum of all the weighted scores per idea</a:t>
            </a:r>
            <a:endParaRPr sz="1700">
              <a:solidFill>
                <a:schemeClr val="dk1"/>
              </a:solidFill>
              <a:highlight>
                <a:schemeClr val="lt1"/>
              </a:highlight>
              <a:latin typeface="Open Sans Light"/>
              <a:ea typeface="Open Sans Light"/>
              <a:cs typeface="Open Sans Light"/>
              <a:sym typeface="Open Sans Light"/>
            </a:endParaRPr>
          </a:p>
          <a:p>
            <a:pPr indent="0" lvl="0" marL="0" rtl="0" algn="l">
              <a:spcBef>
                <a:spcPts val="1200"/>
              </a:spcBef>
              <a:spcAft>
                <a:spcPts val="1200"/>
              </a:spcAft>
              <a:buClr>
                <a:schemeClr val="dk1"/>
              </a:buClr>
              <a:buSzPts val="1100"/>
              <a:buFont typeface="Arial"/>
              <a:buNone/>
            </a:pPr>
            <a:r>
              <a:t/>
            </a:r>
            <a:endParaRPr b="1" sz="1700">
              <a:solidFill>
                <a:schemeClr val="dk1"/>
              </a:solidFill>
              <a:latin typeface="Open Sans"/>
              <a:ea typeface="Open Sans"/>
              <a:cs typeface="Open Sans"/>
              <a:sym typeface="Open Sans"/>
            </a:endParaRPr>
          </a:p>
        </p:txBody>
      </p:sp>
      <p:sp>
        <p:nvSpPr>
          <p:cNvPr id="83" name="Google Shape;83;p17"/>
          <p:cNvSpPr txBox="1"/>
          <p:nvPr>
            <p:ph type="title"/>
          </p:nvPr>
        </p:nvSpPr>
        <p:spPr>
          <a:xfrm>
            <a:off x="262049" y="193200"/>
            <a:ext cx="6166800" cy="840000"/>
          </a:xfrm>
          <a:prstGeom prst="rect">
            <a:avLst/>
          </a:prstGeom>
        </p:spPr>
        <p:txBody>
          <a:bodyPr anchorCtr="0" anchor="t" bIns="116325" lIns="116325" spcFirstLastPara="1" rIns="116325" wrap="square" tIns="116325">
            <a:noAutofit/>
          </a:bodyPr>
          <a:lstStyle/>
          <a:p>
            <a:pPr indent="0" lvl="0" marL="0" rtl="0" algn="l">
              <a:spcBef>
                <a:spcPts val="0"/>
              </a:spcBef>
              <a:spcAft>
                <a:spcPts val="0"/>
              </a:spcAft>
              <a:buSzPts val="990"/>
              <a:buNone/>
            </a:pPr>
            <a:r>
              <a:rPr lang="en" sz="2400">
                <a:latin typeface="Open Sans Light"/>
                <a:ea typeface="Open Sans Light"/>
                <a:cs typeface="Open Sans Light"/>
                <a:sym typeface="Open Sans Light"/>
              </a:rPr>
              <a:t>THE TEMPLATE</a:t>
            </a:r>
            <a:endParaRPr sz="2400">
              <a:latin typeface="Open Sans Light"/>
              <a:ea typeface="Open Sans Light"/>
              <a:cs typeface="Open Sans Light"/>
              <a:sym typeface="Open Sans Light"/>
            </a:endParaRPr>
          </a:p>
        </p:txBody>
      </p:sp>
      <p:cxnSp>
        <p:nvCxnSpPr>
          <p:cNvPr id="84" name="Google Shape;84;p17"/>
          <p:cNvCxnSpPr/>
          <p:nvPr/>
        </p:nvCxnSpPr>
        <p:spPr>
          <a:xfrm flipH="1">
            <a:off x="5917775" y="0"/>
            <a:ext cx="11100" cy="953100"/>
          </a:xfrm>
          <a:prstGeom prst="straightConnector1">
            <a:avLst/>
          </a:prstGeom>
          <a:noFill/>
          <a:ln cap="flat" cmpd="sng" w="19050">
            <a:solidFill>
              <a:srgbClr val="319704"/>
            </a:solidFill>
            <a:prstDash val="solid"/>
            <a:round/>
            <a:headEnd len="med" w="med" type="none"/>
            <a:tailEnd len="med" w="med" type="none"/>
          </a:ln>
        </p:spPr>
      </p:cxnSp>
      <p:sp>
        <p:nvSpPr>
          <p:cNvPr id="85" name="Google Shape;85;p17"/>
          <p:cNvSpPr txBox="1"/>
          <p:nvPr/>
        </p:nvSpPr>
        <p:spPr>
          <a:xfrm>
            <a:off x="6030600" y="193188"/>
            <a:ext cx="44994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300">
                <a:solidFill>
                  <a:srgbClr val="319704"/>
                </a:solidFill>
                <a:latin typeface="Open Sans Medium"/>
                <a:ea typeface="Open Sans Medium"/>
                <a:cs typeface="Open Sans Medium"/>
                <a:sym typeface="Open Sans Medium"/>
              </a:rPr>
              <a:t>IDEA EVALUATOR</a:t>
            </a:r>
            <a:endParaRPr sz="2300">
              <a:solidFill>
                <a:srgbClr val="319704"/>
              </a:solidFill>
              <a:latin typeface="Open Sans Medium"/>
              <a:ea typeface="Open Sans Medium"/>
              <a:cs typeface="Open Sans Medium"/>
              <a:sym typeface="Open Sans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p:nvPr/>
        </p:nvSpPr>
        <p:spPr>
          <a:xfrm>
            <a:off x="338225" y="897425"/>
            <a:ext cx="9935700" cy="98100"/>
          </a:xfrm>
          <a:prstGeom prst="rect">
            <a:avLst/>
          </a:prstGeom>
          <a:solidFill>
            <a:srgbClr val="319704"/>
          </a:solidFill>
          <a:ln cap="flat" cmpd="sng" w="9525">
            <a:solidFill>
              <a:srgbClr val="31970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8"/>
          <p:cNvSpPr txBox="1"/>
          <p:nvPr/>
        </p:nvSpPr>
        <p:spPr>
          <a:xfrm>
            <a:off x="6487800" y="193188"/>
            <a:ext cx="4499400" cy="892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2300">
                <a:solidFill>
                  <a:srgbClr val="319704"/>
                </a:solidFill>
                <a:latin typeface="Open Sans Medium"/>
                <a:ea typeface="Open Sans Medium"/>
                <a:cs typeface="Open Sans Medium"/>
                <a:sym typeface="Open Sans Medium"/>
              </a:rPr>
              <a:t>IDEA EVALUATOR</a:t>
            </a:r>
            <a:endParaRPr sz="2300">
              <a:solidFill>
                <a:srgbClr val="319704"/>
              </a:solidFill>
              <a:latin typeface="Open Sans Medium"/>
              <a:ea typeface="Open Sans Medium"/>
              <a:cs typeface="Open Sans Medium"/>
              <a:sym typeface="Open Sans Medium"/>
            </a:endParaRPr>
          </a:p>
          <a:p>
            <a:pPr indent="0" lvl="0" marL="0" rtl="0" algn="l">
              <a:spcBef>
                <a:spcPts val="0"/>
              </a:spcBef>
              <a:spcAft>
                <a:spcPts val="0"/>
              </a:spcAft>
              <a:buNone/>
            </a:pPr>
            <a:r>
              <a:t/>
            </a:r>
            <a:endParaRPr sz="2300">
              <a:solidFill>
                <a:srgbClr val="319704"/>
              </a:solidFill>
              <a:latin typeface="Open Sans Medium"/>
              <a:ea typeface="Open Sans Medium"/>
              <a:cs typeface="Open Sans Medium"/>
              <a:sym typeface="Open Sans Medium"/>
            </a:endParaRPr>
          </a:p>
        </p:txBody>
      </p:sp>
      <p:cxnSp>
        <p:nvCxnSpPr>
          <p:cNvPr id="92" name="Google Shape;92;p18"/>
          <p:cNvCxnSpPr/>
          <p:nvPr/>
        </p:nvCxnSpPr>
        <p:spPr>
          <a:xfrm flipH="1">
            <a:off x="6374975" y="0"/>
            <a:ext cx="11100" cy="953100"/>
          </a:xfrm>
          <a:prstGeom prst="straightConnector1">
            <a:avLst/>
          </a:prstGeom>
          <a:noFill/>
          <a:ln cap="flat" cmpd="sng" w="19050">
            <a:solidFill>
              <a:srgbClr val="319704"/>
            </a:solidFill>
            <a:prstDash val="solid"/>
            <a:round/>
            <a:headEnd len="med" w="med" type="none"/>
            <a:tailEnd len="med" w="med" type="none"/>
          </a:ln>
        </p:spPr>
      </p:cxnSp>
      <p:sp>
        <p:nvSpPr>
          <p:cNvPr id="93" name="Google Shape;93;p18"/>
          <p:cNvSpPr txBox="1"/>
          <p:nvPr>
            <p:ph type="title"/>
          </p:nvPr>
        </p:nvSpPr>
        <p:spPr>
          <a:xfrm>
            <a:off x="262049" y="193200"/>
            <a:ext cx="5702100" cy="840000"/>
          </a:xfrm>
          <a:prstGeom prst="rect">
            <a:avLst/>
          </a:prstGeom>
        </p:spPr>
        <p:txBody>
          <a:bodyPr anchorCtr="0" anchor="t" bIns="116325" lIns="116325" spcFirstLastPara="1" rIns="116325" wrap="square" tIns="116325">
            <a:noAutofit/>
          </a:bodyPr>
          <a:lstStyle/>
          <a:p>
            <a:pPr indent="0" lvl="0" marL="0" rtl="0" algn="l">
              <a:spcBef>
                <a:spcPts val="0"/>
              </a:spcBef>
              <a:spcAft>
                <a:spcPts val="0"/>
              </a:spcAft>
              <a:buSzPts val="990"/>
              <a:buNone/>
            </a:pPr>
            <a:r>
              <a:rPr lang="en" sz="2400">
                <a:latin typeface="Open Sans Light"/>
                <a:ea typeface="Open Sans Light"/>
                <a:cs typeface="Open Sans Light"/>
                <a:sym typeface="Open Sans Light"/>
              </a:rPr>
              <a:t>HOW TO USE IT </a:t>
            </a:r>
            <a:endParaRPr sz="2400">
              <a:latin typeface="Open Sans Light"/>
              <a:ea typeface="Open Sans Light"/>
              <a:cs typeface="Open Sans Light"/>
              <a:sym typeface="Open Sans Light"/>
            </a:endParaRPr>
          </a:p>
        </p:txBody>
      </p:sp>
      <p:sp>
        <p:nvSpPr>
          <p:cNvPr id="94" name="Google Shape;94;p18"/>
          <p:cNvSpPr txBox="1"/>
          <p:nvPr/>
        </p:nvSpPr>
        <p:spPr>
          <a:xfrm>
            <a:off x="338225" y="1402175"/>
            <a:ext cx="7817100" cy="58761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1500"/>
              </a:spcBef>
              <a:spcAft>
                <a:spcPts val="0"/>
              </a:spcAft>
              <a:buClr>
                <a:schemeClr val="dk1"/>
              </a:buClr>
              <a:buSzPts val="1100"/>
              <a:buFont typeface="Arial"/>
              <a:buNone/>
            </a:pPr>
            <a:r>
              <a:rPr b="1" lang="en">
                <a:solidFill>
                  <a:srgbClr val="449222"/>
                </a:solidFill>
                <a:latin typeface="Open Sans"/>
                <a:ea typeface="Open Sans"/>
                <a:cs typeface="Open Sans"/>
                <a:sym typeface="Open Sans"/>
              </a:rPr>
              <a:t>STEP 1</a:t>
            </a:r>
            <a:endParaRPr b="1">
              <a:solidFill>
                <a:srgbClr val="449222"/>
              </a:solidFill>
              <a:latin typeface="Open Sans"/>
              <a:ea typeface="Open Sans"/>
              <a:cs typeface="Open Sans"/>
              <a:sym typeface="Open Sans"/>
            </a:endParaRPr>
          </a:p>
          <a:p>
            <a:pPr indent="0" lvl="0" marL="0" rtl="0" algn="l">
              <a:lnSpc>
                <a:spcPct val="115000"/>
              </a:lnSpc>
              <a:spcBef>
                <a:spcPts val="400"/>
              </a:spcBef>
              <a:spcAft>
                <a:spcPts val="0"/>
              </a:spcAft>
              <a:buClr>
                <a:schemeClr val="dk1"/>
              </a:buClr>
              <a:buSzPts val="1100"/>
              <a:buFont typeface="Arial"/>
              <a:buNone/>
            </a:pPr>
            <a:r>
              <a:rPr lang="en" sz="1300">
                <a:solidFill>
                  <a:schemeClr val="dk1"/>
                </a:solidFill>
                <a:latin typeface="Open Sans"/>
                <a:ea typeface="Open Sans"/>
                <a:cs typeface="Open Sans"/>
                <a:sym typeface="Open Sans"/>
              </a:rPr>
              <a:t>Select three ideas to compare as a starting point.</a:t>
            </a:r>
            <a:endParaRPr sz="1300">
              <a:solidFill>
                <a:schemeClr val="dk1"/>
              </a:solidFill>
              <a:latin typeface="Open Sans"/>
              <a:ea typeface="Open Sans"/>
              <a:cs typeface="Open Sans"/>
              <a:sym typeface="Open Sans"/>
            </a:endParaRPr>
          </a:p>
          <a:p>
            <a:pPr indent="0" lvl="0" marL="0" rtl="0" algn="l">
              <a:lnSpc>
                <a:spcPct val="120000"/>
              </a:lnSpc>
              <a:spcBef>
                <a:spcPts val="1500"/>
              </a:spcBef>
              <a:spcAft>
                <a:spcPts val="0"/>
              </a:spcAft>
              <a:buClr>
                <a:schemeClr val="dk1"/>
              </a:buClr>
              <a:buSzPts val="1100"/>
              <a:buFont typeface="Arial"/>
              <a:buNone/>
            </a:pPr>
            <a:r>
              <a:rPr b="1" lang="en">
                <a:solidFill>
                  <a:srgbClr val="449222"/>
                </a:solidFill>
                <a:latin typeface="Open Sans"/>
                <a:ea typeface="Open Sans"/>
                <a:cs typeface="Open Sans"/>
                <a:sym typeface="Open Sans"/>
              </a:rPr>
              <a:t>STEP 2</a:t>
            </a:r>
            <a:endParaRPr b="1">
              <a:solidFill>
                <a:srgbClr val="449222"/>
              </a:solidFill>
              <a:latin typeface="Open Sans"/>
              <a:ea typeface="Open Sans"/>
              <a:cs typeface="Open Sans"/>
              <a:sym typeface="Open Sans"/>
            </a:endParaRPr>
          </a:p>
          <a:p>
            <a:pPr indent="0" lvl="0" marL="0" rtl="0" algn="l">
              <a:lnSpc>
                <a:spcPct val="115000"/>
              </a:lnSpc>
              <a:spcBef>
                <a:spcPts val="400"/>
              </a:spcBef>
              <a:spcAft>
                <a:spcPts val="0"/>
              </a:spcAft>
              <a:buClr>
                <a:schemeClr val="dk1"/>
              </a:buClr>
              <a:buSzPts val="1100"/>
              <a:buFont typeface="Arial"/>
              <a:buNone/>
            </a:pPr>
            <a:r>
              <a:rPr lang="en" sz="1300">
                <a:solidFill>
                  <a:schemeClr val="dk1"/>
                </a:solidFill>
                <a:latin typeface="Open Sans"/>
                <a:ea typeface="Open Sans"/>
                <a:cs typeface="Open Sans"/>
                <a:sym typeface="Open Sans"/>
              </a:rPr>
              <a:t>As a team, determine the top 5 criteria for ideas to be evaluated against. In the worksheet, write out each of the priorities in the top of each of the columns. (20 min)</a:t>
            </a:r>
            <a:endParaRPr sz="1300">
              <a:solidFill>
                <a:schemeClr val="dk1"/>
              </a:solidFill>
              <a:latin typeface="Open Sans"/>
              <a:ea typeface="Open Sans"/>
              <a:cs typeface="Open Sans"/>
              <a:sym typeface="Open Sans"/>
            </a:endParaRPr>
          </a:p>
          <a:p>
            <a:pPr indent="0" lvl="0" marL="0" rtl="0" algn="l">
              <a:lnSpc>
                <a:spcPct val="120000"/>
              </a:lnSpc>
              <a:spcBef>
                <a:spcPts val="1500"/>
              </a:spcBef>
              <a:spcAft>
                <a:spcPts val="0"/>
              </a:spcAft>
              <a:buClr>
                <a:schemeClr val="dk1"/>
              </a:buClr>
              <a:buSzPts val="1100"/>
              <a:buFont typeface="Arial"/>
              <a:buNone/>
            </a:pPr>
            <a:r>
              <a:rPr b="1" lang="en">
                <a:solidFill>
                  <a:srgbClr val="319704"/>
                </a:solidFill>
                <a:latin typeface="Open Sans"/>
                <a:ea typeface="Open Sans"/>
                <a:cs typeface="Open Sans"/>
                <a:sym typeface="Open Sans"/>
              </a:rPr>
              <a:t>STEP 3</a:t>
            </a:r>
            <a:endParaRPr b="1">
              <a:solidFill>
                <a:srgbClr val="319704"/>
              </a:solidFill>
              <a:latin typeface="Open Sans"/>
              <a:ea typeface="Open Sans"/>
              <a:cs typeface="Open Sans"/>
              <a:sym typeface="Open Sans"/>
            </a:endParaRPr>
          </a:p>
          <a:p>
            <a:pPr indent="0" lvl="0" marL="0" rtl="0" algn="l">
              <a:lnSpc>
                <a:spcPct val="115000"/>
              </a:lnSpc>
              <a:spcBef>
                <a:spcPts val="400"/>
              </a:spcBef>
              <a:spcAft>
                <a:spcPts val="0"/>
              </a:spcAft>
              <a:buClr>
                <a:schemeClr val="dk1"/>
              </a:buClr>
              <a:buSzPts val="1100"/>
              <a:buFont typeface="Arial"/>
              <a:buNone/>
            </a:pPr>
            <a:r>
              <a:rPr lang="en" sz="1300">
                <a:solidFill>
                  <a:schemeClr val="dk1"/>
                </a:solidFill>
                <a:latin typeface="Open Sans"/>
                <a:ea typeface="Open Sans"/>
                <a:cs typeface="Open Sans"/>
                <a:sym typeface="Open Sans"/>
              </a:rPr>
              <a:t>Align as a team on the importance of each priority and give it a ranking in the second row of the worksheet. 1 being the lowest and 5 being the highest in priority. (20 min)</a:t>
            </a:r>
            <a:endParaRPr sz="1300">
              <a:solidFill>
                <a:schemeClr val="dk1"/>
              </a:solidFill>
              <a:latin typeface="Open Sans"/>
              <a:ea typeface="Open Sans"/>
              <a:cs typeface="Open Sans"/>
              <a:sym typeface="Open Sans"/>
            </a:endParaRPr>
          </a:p>
          <a:p>
            <a:pPr indent="0" lvl="0" marL="0" rtl="0" algn="l">
              <a:lnSpc>
                <a:spcPct val="120000"/>
              </a:lnSpc>
              <a:spcBef>
                <a:spcPts val="1500"/>
              </a:spcBef>
              <a:spcAft>
                <a:spcPts val="0"/>
              </a:spcAft>
              <a:buNone/>
            </a:pPr>
            <a:r>
              <a:rPr b="1" lang="en">
                <a:solidFill>
                  <a:srgbClr val="319704"/>
                </a:solidFill>
                <a:latin typeface="Open Sans"/>
                <a:ea typeface="Open Sans"/>
                <a:cs typeface="Open Sans"/>
                <a:sym typeface="Open Sans"/>
              </a:rPr>
              <a:t>STEP 4</a:t>
            </a:r>
            <a:endParaRPr b="1">
              <a:solidFill>
                <a:srgbClr val="319704"/>
              </a:solidFill>
              <a:latin typeface="Open Sans"/>
              <a:ea typeface="Open Sans"/>
              <a:cs typeface="Open Sans"/>
              <a:sym typeface="Open Sans"/>
            </a:endParaRPr>
          </a:p>
          <a:p>
            <a:pPr indent="0" lvl="0" marL="0" rtl="0" algn="l">
              <a:lnSpc>
                <a:spcPct val="115000"/>
              </a:lnSpc>
              <a:spcBef>
                <a:spcPts val="400"/>
              </a:spcBef>
              <a:spcAft>
                <a:spcPts val="0"/>
              </a:spcAft>
              <a:buClr>
                <a:schemeClr val="dk1"/>
              </a:buClr>
              <a:buSzPts val="1100"/>
              <a:buFont typeface="Arial"/>
              <a:buNone/>
            </a:pPr>
            <a:r>
              <a:rPr lang="en" sz="1300">
                <a:solidFill>
                  <a:schemeClr val="dk1"/>
                </a:solidFill>
                <a:latin typeface="Open Sans"/>
                <a:ea typeface="Open Sans"/>
                <a:cs typeface="Open Sans"/>
                <a:sym typeface="Open Sans"/>
              </a:rPr>
              <a:t>Evaluate each idea with a score for how well it matches the prioritized criteria — with 1 being the lowest and 5 being the highest match an idea can achieve per criteria. (20 min)</a:t>
            </a:r>
            <a:endParaRPr sz="1300">
              <a:solidFill>
                <a:schemeClr val="dk1"/>
              </a:solidFill>
              <a:latin typeface="Open Sans"/>
              <a:ea typeface="Open Sans"/>
              <a:cs typeface="Open Sans"/>
              <a:sym typeface="Open Sans"/>
            </a:endParaRPr>
          </a:p>
          <a:p>
            <a:pPr indent="0" lvl="0" marL="0" rtl="0" algn="l">
              <a:lnSpc>
                <a:spcPct val="120000"/>
              </a:lnSpc>
              <a:spcBef>
                <a:spcPts val="1500"/>
              </a:spcBef>
              <a:spcAft>
                <a:spcPts val="0"/>
              </a:spcAft>
              <a:buClr>
                <a:schemeClr val="dk1"/>
              </a:buClr>
              <a:buSzPts val="1100"/>
              <a:buFont typeface="Arial"/>
              <a:buNone/>
            </a:pPr>
            <a:r>
              <a:rPr b="1" lang="en">
                <a:solidFill>
                  <a:srgbClr val="449222"/>
                </a:solidFill>
                <a:latin typeface="Open Sans"/>
                <a:ea typeface="Open Sans"/>
                <a:cs typeface="Open Sans"/>
                <a:sym typeface="Open Sans"/>
              </a:rPr>
              <a:t>STEP 5</a:t>
            </a:r>
            <a:endParaRPr b="1">
              <a:solidFill>
                <a:srgbClr val="449222"/>
              </a:solidFill>
              <a:latin typeface="Open Sans"/>
              <a:ea typeface="Open Sans"/>
              <a:cs typeface="Open Sans"/>
              <a:sym typeface="Open Sans"/>
            </a:endParaRPr>
          </a:p>
          <a:p>
            <a:pPr indent="0" lvl="0" marL="0" rtl="0" algn="l">
              <a:lnSpc>
                <a:spcPct val="115000"/>
              </a:lnSpc>
              <a:spcBef>
                <a:spcPts val="400"/>
              </a:spcBef>
              <a:spcAft>
                <a:spcPts val="0"/>
              </a:spcAft>
              <a:buClr>
                <a:schemeClr val="dk1"/>
              </a:buClr>
              <a:buSzPts val="1100"/>
              <a:buFont typeface="Arial"/>
              <a:buNone/>
            </a:pPr>
            <a:r>
              <a:rPr lang="en" sz="1300">
                <a:solidFill>
                  <a:schemeClr val="dk1"/>
                </a:solidFill>
                <a:latin typeface="Open Sans"/>
                <a:ea typeface="Open Sans"/>
                <a:cs typeface="Open Sans"/>
                <a:sym typeface="Open Sans"/>
              </a:rPr>
              <a:t>Weight each idea by multiplying the original ‘criteria ranking’ with the score given in each column. (5 min)</a:t>
            </a:r>
            <a:endParaRPr sz="1300">
              <a:solidFill>
                <a:schemeClr val="dk1"/>
              </a:solidFill>
              <a:latin typeface="Open Sans"/>
              <a:ea typeface="Open Sans"/>
              <a:cs typeface="Open Sans"/>
              <a:sym typeface="Open Sans"/>
            </a:endParaRPr>
          </a:p>
          <a:p>
            <a:pPr indent="0" lvl="0" marL="0" rtl="0" algn="l">
              <a:lnSpc>
                <a:spcPct val="120000"/>
              </a:lnSpc>
              <a:spcBef>
                <a:spcPts val="1500"/>
              </a:spcBef>
              <a:spcAft>
                <a:spcPts val="0"/>
              </a:spcAft>
              <a:buClr>
                <a:schemeClr val="dk1"/>
              </a:buClr>
              <a:buSzPts val="1100"/>
              <a:buFont typeface="Arial"/>
              <a:buNone/>
            </a:pPr>
            <a:r>
              <a:rPr b="1" lang="en">
                <a:solidFill>
                  <a:srgbClr val="449222"/>
                </a:solidFill>
                <a:latin typeface="Open Sans"/>
                <a:ea typeface="Open Sans"/>
                <a:cs typeface="Open Sans"/>
                <a:sym typeface="Open Sans"/>
              </a:rPr>
              <a:t>STEP 6</a:t>
            </a:r>
            <a:endParaRPr b="1">
              <a:solidFill>
                <a:srgbClr val="449222"/>
              </a:solidFill>
              <a:latin typeface="Open Sans"/>
              <a:ea typeface="Open Sans"/>
              <a:cs typeface="Open Sans"/>
              <a:sym typeface="Open Sans"/>
            </a:endParaRPr>
          </a:p>
          <a:p>
            <a:pPr indent="0" lvl="0" marL="0" rtl="0" algn="l">
              <a:lnSpc>
                <a:spcPct val="115000"/>
              </a:lnSpc>
              <a:spcBef>
                <a:spcPts val="400"/>
              </a:spcBef>
              <a:spcAft>
                <a:spcPts val="0"/>
              </a:spcAft>
              <a:buClr>
                <a:schemeClr val="dk1"/>
              </a:buClr>
              <a:buSzPts val="1100"/>
              <a:buFont typeface="Arial"/>
              <a:buNone/>
            </a:pPr>
            <a:r>
              <a:rPr lang="en" sz="1300">
                <a:solidFill>
                  <a:schemeClr val="dk1"/>
                </a:solidFill>
                <a:latin typeface="Open Sans"/>
                <a:ea typeface="Open Sans"/>
                <a:cs typeface="Open Sans"/>
                <a:sym typeface="Open Sans"/>
              </a:rPr>
              <a:t>Add up the weighted score row for each idea to get a total number that can help prioritize idea fit and focus areas. (5 min)</a:t>
            </a:r>
            <a:endParaRPr sz="1300">
              <a:solidFill>
                <a:schemeClr val="dk1"/>
              </a:solidFill>
              <a:latin typeface="Open Sans"/>
              <a:ea typeface="Open Sans"/>
              <a:cs typeface="Open Sans"/>
              <a:sym typeface="Open Sans"/>
            </a:endParaRPr>
          </a:p>
          <a:p>
            <a:pPr indent="0" lvl="0" marL="0" rtl="0" algn="just">
              <a:spcBef>
                <a:spcPts val="1200"/>
              </a:spcBef>
              <a:spcAft>
                <a:spcPts val="0"/>
              </a:spcAft>
              <a:buNone/>
            </a:pPr>
            <a:r>
              <a:t/>
            </a:r>
            <a:endParaRPr b="1" sz="1200">
              <a:solidFill>
                <a:srgbClr val="449222"/>
              </a:solidFill>
              <a:highlight>
                <a:srgbClr val="FFFFFF"/>
              </a:highlight>
              <a:latin typeface="Open Sans"/>
              <a:ea typeface="Open Sans"/>
              <a:cs typeface="Open Sans"/>
              <a:sym typeface="Open Sans"/>
            </a:endParaRPr>
          </a:p>
        </p:txBody>
      </p:sp>
      <p:sp>
        <p:nvSpPr>
          <p:cNvPr id="95" name="Google Shape;95;p18"/>
          <p:cNvSpPr txBox="1"/>
          <p:nvPr/>
        </p:nvSpPr>
        <p:spPr>
          <a:xfrm>
            <a:off x="10870910" y="195690"/>
            <a:ext cx="3253800" cy="401400"/>
          </a:xfrm>
          <a:prstGeom prst="rect">
            <a:avLst/>
          </a:prstGeom>
          <a:solidFill>
            <a:srgbClr val="FFFFFF"/>
          </a:solidFill>
          <a:ln cap="flat" cmpd="sng" w="9525">
            <a:solidFill>
              <a:srgbClr val="666666"/>
            </a:solidFill>
            <a:prstDash val="solid"/>
            <a:round/>
            <a:headEnd len="sm" w="sm" type="none"/>
            <a:tailEnd len="sm" w="sm" type="none"/>
          </a:ln>
        </p:spPr>
        <p:txBody>
          <a:bodyPr anchorCtr="0" anchor="t" bIns="99625" lIns="99625" spcFirstLastPara="1" rIns="99625" wrap="square" tIns="99625">
            <a:spAutoFit/>
          </a:bodyPr>
          <a:lstStyle/>
          <a:p>
            <a:pPr indent="0" lvl="0" marL="0" rtl="0" algn="l">
              <a:lnSpc>
                <a:spcPct val="115000"/>
              </a:lnSpc>
              <a:spcBef>
                <a:spcPts val="0"/>
              </a:spcBef>
              <a:spcAft>
                <a:spcPts val="1200"/>
              </a:spcAft>
              <a:buNone/>
            </a:pPr>
            <a:r>
              <a:t/>
            </a:r>
            <a:endParaRPr sz="1300">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p:nvPr/>
        </p:nvSpPr>
        <p:spPr>
          <a:xfrm>
            <a:off x="9443041" y="6688468"/>
            <a:ext cx="1013100" cy="6030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9625" lIns="99625" spcFirstLastPara="1" rIns="99625" wrap="square" tIns="99625">
            <a:noAutofit/>
          </a:bodyPr>
          <a:lstStyle/>
          <a:p>
            <a:pPr indent="0" lvl="0" marL="0" rtl="0" algn="l">
              <a:spcBef>
                <a:spcPts val="0"/>
              </a:spcBef>
              <a:spcAft>
                <a:spcPts val="0"/>
              </a:spcAft>
              <a:buNone/>
            </a:pPr>
            <a:r>
              <a:t/>
            </a:r>
            <a:endParaRPr/>
          </a:p>
        </p:txBody>
      </p:sp>
      <p:sp>
        <p:nvSpPr>
          <p:cNvPr id="102" name="Google Shape;102;p19"/>
          <p:cNvSpPr/>
          <p:nvPr/>
        </p:nvSpPr>
        <p:spPr>
          <a:xfrm>
            <a:off x="0" y="0"/>
            <a:ext cx="10744200" cy="761400"/>
          </a:xfrm>
          <a:prstGeom prst="rect">
            <a:avLst/>
          </a:prstGeom>
          <a:solidFill>
            <a:srgbClr val="319704"/>
          </a:solidFill>
          <a:ln cap="flat" cmpd="sng" w="9525">
            <a:solidFill>
              <a:srgbClr val="999999"/>
            </a:solidFill>
            <a:prstDash val="solid"/>
            <a:round/>
            <a:headEnd len="sm" w="sm" type="none"/>
            <a:tailEnd len="sm" w="sm" type="none"/>
          </a:ln>
        </p:spPr>
        <p:txBody>
          <a:bodyPr anchorCtr="0" anchor="ctr" bIns="99625" lIns="99625" spcFirstLastPara="1" rIns="99625" wrap="square" tIns="99625">
            <a:noAutofit/>
          </a:bodyPr>
          <a:lstStyle/>
          <a:p>
            <a:pPr indent="0" lvl="0" marL="0" rtl="0" algn="l">
              <a:spcBef>
                <a:spcPts val="0"/>
              </a:spcBef>
              <a:spcAft>
                <a:spcPts val="0"/>
              </a:spcAft>
              <a:buNone/>
            </a:pPr>
            <a:r>
              <a:t/>
            </a:r>
            <a:endParaRPr/>
          </a:p>
        </p:txBody>
      </p:sp>
      <p:sp>
        <p:nvSpPr>
          <p:cNvPr id="103" name="Google Shape;103;p19"/>
          <p:cNvSpPr txBox="1"/>
          <p:nvPr/>
        </p:nvSpPr>
        <p:spPr>
          <a:xfrm>
            <a:off x="194960" y="25080"/>
            <a:ext cx="7948500" cy="1322400"/>
          </a:xfrm>
          <a:prstGeom prst="rect">
            <a:avLst/>
          </a:prstGeom>
          <a:noFill/>
          <a:ln>
            <a:noFill/>
          </a:ln>
        </p:spPr>
        <p:txBody>
          <a:bodyPr anchorCtr="0" anchor="t" bIns="99625" lIns="99625" spcFirstLastPara="1" rIns="99625" wrap="square" tIns="99625">
            <a:spAutoFit/>
          </a:bodyPr>
          <a:lstStyle/>
          <a:p>
            <a:pPr indent="0" lvl="0" marL="0" rtl="0" algn="l">
              <a:spcBef>
                <a:spcPts val="0"/>
              </a:spcBef>
              <a:spcAft>
                <a:spcPts val="0"/>
              </a:spcAft>
              <a:buNone/>
            </a:pPr>
            <a:r>
              <a:rPr lang="en" sz="2200">
                <a:solidFill>
                  <a:srgbClr val="FFFFFF"/>
                </a:solidFill>
                <a:latin typeface="Open Sans SemiBold"/>
                <a:ea typeface="Open Sans SemiBold"/>
                <a:cs typeface="Open Sans SemiBold"/>
                <a:sym typeface="Open Sans SemiBold"/>
              </a:rPr>
              <a:t>IDEA EVALUATOR</a:t>
            </a:r>
            <a:endParaRPr sz="2200">
              <a:solidFill>
                <a:srgbClr val="FFFFFF"/>
              </a:solidFill>
              <a:latin typeface="Open Sans SemiBold"/>
              <a:ea typeface="Open Sans SemiBold"/>
              <a:cs typeface="Open Sans SemiBold"/>
              <a:sym typeface="Open Sans SemiBold"/>
            </a:endParaRPr>
          </a:p>
          <a:p>
            <a:pPr indent="0" lvl="0" marL="0" rtl="0" algn="l">
              <a:lnSpc>
                <a:spcPct val="150000"/>
              </a:lnSpc>
              <a:spcBef>
                <a:spcPts val="0"/>
              </a:spcBef>
              <a:spcAft>
                <a:spcPts val="0"/>
              </a:spcAft>
              <a:buNone/>
            </a:pPr>
            <a:r>
              <a:rPr lang="en" sz="1100">
                <a:solidFill>
                  <a:srgbClr val="FFFFFF"/>
                </a:solidFill>
                <a:latin typeface="Open Sans Light"/>
                <a:ea typeface="Open Sans Light"/>
                <a:cs typeface="Open Sans Light"/>
                <a:sym typeface="Open Sans Light"/>
              </a:rPr>
              <a:t>To determine which idea(s) to focus on, you must align as a team on the criteria in which you will be evaluating against.</a:t>
            </a:r>
            <a:endParaRPr sz="1100">
              <a:solidFill>
                <a:srgbClr val="FFFFFF"/>
              </a:solidFill>
              <a:latin typeface="Open Sans Light"/>
              <a:ea typeface="Open Sans Light"/>
              <a:cs typeface="Open Sans Light"/>
              <a:sym typeface="Open Sans Light"/>
            </a:endParaRPr>
          </a:p>
          <a:p>
            <a:pPr indent="0" lvl="0" marL="0" rtl="0" algn="l">
              <a:spcBef>
                <a:spcPts val="1600"/>
              </a:spcBef>
              <a:spcAft>
                <a:spcPts val="0"/>
              </a:spcAft>
              <a:buNone/>
            </a:pPr>
            <a:r>
              <a:t/>
            </a:r>
            <a:endParaRPr sz="1000">
              <a:solidFill>
                <a:srgbClr val="FFFFFF"/>
              </a:solidFill>
              <a:latin typeface="Open Sans Light"/>
              <a:ea typeface="Open Sans Light"/>
              <a:cs typeface="Open Sans Light"/>
              <a:sym typeface="Open Sans Light"/>
            </a:endParaRPr>
          </a:p>
          <a:p>
            <a:pPr indent="0" lvl="0" marL="0" rtl="0" algn="l">
              <a:spcBef>
                <a:spcPts val="0"/>
              </a:spcBef>
              <a:spcAft>
                <a:spcPts val="0"/>
              </a:spcAft>
              <a:buNone/>
            </a:pPr>
            <a:r>
              <a:t/>
            </a:r>
            <a:endParaRPr sz="1100">
              <a:solidFill>
                <a:srgbClr val="FFFFFF"/>
              </a:solidFill>
              <a:latin typeface="Open Sans Light"/>
              <a:ea typeface="Open Sans Light"/>
              <a:cs typeface="Open Sans Light"/>
              <a:sym typeface="Open Sans Light"/>
            </a:endParaRPr>
          </a:p>
        </p:txBody>
      </p:sp>
      <p:sp>
        <p:nvSpPr>
          <p:cNvPr id="104" name="Google Shape;104;p19"/>
          <p:cNvSpPr/>
          <p:nvPr/>
        </p:nvSpPr>
        <p:spPr>
          <a:xfrm>
            <a:off x="7714815" y="195690"/>
            <a:ext cx="2741400" cy="355500"/>
          </a:xfrm>
          <a:prstGeom prst="rect">
            <a:avLst/>
          </a:prstGeom>
          <a:solidFill>
            <a:srgbClr val="FFFFFF"/>
          </a:solidFill>
          <a:ln cap="flat" cmpd="sng" w="9525">
            <a:solidFill>
              <a:srgbClr val="F4CCCC"/>
            </a:solidFill>
            <a:prstDash val="dash"/>
            <a:round/>
            <a:headEnd len="sm" w="sm" type="none"/>
            <a:tailEnd len="sm" w="sm" type="none"/>
          </a:ln>
        </p:spPr>
        <p:txBody>
          <a:bodyPr anchorCtr="0" anchor="ctr" bIns="99625" lIns="99625" spcFirstLastPara="1" rIns="99625" wrap="square" tIns="99625">
            <a:noAutofit/>
          </a:bodyPr>
          <a:lstStyle/>
          <a:p>
            <a:pPr indent="0" lvl="0" marL="0" rtl="0" algn="ctr">
              <a:spcBef>
                <a:spcPts val="0"/>
              </a:spcBef>
              <a:spcAft>
                <a:spcPts val="0"/>
              </a:spcAft>
              <a:buNone/>
            </a:pPr>
            <a:r>
              <a:rPr lang="en" sz="1300">
                <a:solidFill>
                  <a:srgbClr val="999999"/>
                </a:solidFill>
                <a:latin typeface="Open Sans Light"/>
                <a:ea typeface="Open Sans Light"/>
                <a:cs typeface="Open Sans Light"/>
                <a:sym typeface="Open Sans Light"/>
              </a:rPr>
              <a:t>YOUR NAME</a:t>
            </a:r>
            <a:endParaRPr sz="1300">
              <a:solidFill>
                <a:srgbClr val="999999"/>
              </a:solidFill>
              <a:latin typeface="Open Sans Light"/>
              <a:ea typeface="Open Sans Light"/>
              <a:cs typeface="Open Sans Light"/>
              <a:sym typeface="Open Sans Light"/>
            </a:endParaRPr>
          </a:p>
        </p:txBody>
      </p:sp>
      <p:graphicFrame>
        <p:nvGraphicFramePr>
          <p:cNvPr id="105" name="Google Shape;105;p19"/>
          <p:cNvGraphicFramePr/>
          <p:nvPr/>
        </p:nvGraphicFramePr>
        <p:xfrm>
          <a:off x="0" y="761294"/>
          <a:ext cx="3000000" cy="3000000"/>
        </p:xfrm>
        <a:graphic>
          <a:graphicData uri="http://schemas.openxmlformats.org/drawingml/2006/table">
            <a:tbl>
              <a:tblPr>
                <a:noFill/>
                <a:tableStyleId>{70712654-3A38-4928-A562-7D1ECA68E827}</a:tableStyleId>
              </a:tblPr>
              <a:tblGrid>
                <a:gridCol w="1343025"/>
                <a:gridCol w="1343025"/>
                <a:gridCol w="1343025"/>
                <a:gridCol w="1343025"/>
                <a:gridCol w="1343025"/>
                <a:gridCol w="1343025"/>
                <a:gridCol w="1343025"/>
                <a:gridCol w="1343025"/>
              </a:tblGrid>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Criteria</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rowSpan="2">
                  <a:txBody>
                    <a:bodyPr/>
                    <a:lstStyle/>
                    <a:p>
                      <a:pPr indent="0" lvl="0" marL="0" rtl="0" algn="ctr">
                        <a:spcBef>
                          <a:spcPts val="0"/>
                        </a:spcBef>
                        <a:spcAft>
                          <a:spcPts val="0"/>
                        </a:spcAft>
                        <a:buNone/>
                      </a:pPr>
                      <a:r>
                        <a:rPr b="1" lang="en" sz="1300">
                          <a:solidFill>
                            <a:srgbClr val="434343"/>
                          </a:solidFill>
                          <a:latin typeface="Open Sans"/>
                          <a:ea typeface="Open Sans"/>
                          <a:cs typeface="Open Sans"/>
                          <a:sym typeface="Open Sans"/>
                        </a:rPr>
                        <a:t>TOTAL SCORE</a:t>
                      </a:r>
                      <a:endParaRPr b="1"/>
                    </a:p>
                  </a:txBody>
                  <a:tcPr marT="100575" marB="100575" marR="99150" marL="99150" anchor="ctr">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rowSpan="2">
                  <a:txBody>
                    <a:bodyPr/>
                    <a:lstStyle/>
                    <a:p>
                      <a:pPr indent="0" lvl="0" marL="0" rtl="0" algn="ctr">
                        <a:spcBef>
                          <a:spcPts val="0"/>
                        </a:spcBef>
                        <a:spcAft>
                          <a:spcPts val="0"/>
                        </a:spcAft>
                        <a:buNone/>
                      </a:pPr>
                      <a:r>
                        <a:rPr b="1" lang="en" sz="1300">
                          <a:solidFill>
                            <a:srgbClr val="434343"/>
                          </a:solidFill>
                          <a:latin typeface="Open Sans"/>
                          <a:ea typeface="Open Sans"/>
                          <a:cs typeface="Open Sans"/>
                          <a:sym typeface="Open Sans"/>
                        </a:rPr>
                        <a:t>RANKING</a:t>
                      </a:r>
                      <a:endParaRPr b="1" sz="1300">
                        <a:solidFill>
                          <a:srgbClr val="434343"/>
                        </a:solidFill>
                        <a:latin typeface="Open Sans"/>
                        <a:ea typeface="Open Sans"/>
                        <a:cs typeface="Open Sans"/>
                        <a:sym typeface="Open Sans"/>
                      </a:endParaRPr>
                    </a:p>
                  </a:txBody>
                  <a:tcPr marT="100575" marB="100575" marR="99150" marL="99150" anchor="ctr">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Criteria Ranking</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vMerge="1"/>
                <a:tc vMerge="1"/>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Idea #1</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38875">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Score (1-5)</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Weighted Score</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Idea #2</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Score (1-5)</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Weighted Score</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Idea #3</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Score (1-5)</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99999">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99999">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r h="614350">
                <a:tc>
                  <a:txBody>
                    <a:bodyPr/>
                    <a:lstStyle/>
                    <a:p>
                      <a:pPr indent="0" lvl="0" marL="0" rtl="0" algn="r">
                        <a:spcBef>
                          <a:spcPts val="0"/>
                        </a:spcBef>
                        <a:spcAft>
                          <a:spcPts val="0"/>
                        </a:spcAft>
                        <a:buNone/>
                      </a:pPr>
                      <a:r>
                        <a:rPr lang="en" sz="1300">
                          <a:solidFill>
                            <a:srgbClr val="434343"/>
                          </a:solidFill>
                          <a:latin typeface="Open Sans SemiBold"/>
                          <a:ea typeface="Open Sans SemiBold"/>
                          <a:cs typeface="Open Sans SemiBold"/>
                          <a:sym typeface="Open Sans SemiBold"/>
                        </a:rPr>
                        <a:t>Weighted Score</a:t>
                      </a:r>
                      <a:endParaRPr sz="1300">
                        <a:solidFill>
                          <a:srgbClr val="434343"/>
                        </a:solidFill>
                        <a:latin typeface="Open Sans SemiBold"/>
                        <a:ea typeface="Open Sans SemiBold"/>
                        <a:cs typeface="Open Sans SemiBold"/>
                        <a:sym typeface="Open Sans SemiBold"/>
                      </a:endParaRPr>
                    </a:p>
                  </a:txBody>
                  <a:tcPr marT="100575" marB="100575" marR="99150" marL="99150" anchor="ctr">
                    <a:lnL cap="flat" cmpd="sng" w="9525">
                      <a:solidFill>
                        <a:srgbClr val="9E9E9E">
                          <a:alpha val="0"/>
                        </a:srgbClr>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a:p>
                  </a:txBody>
                  <a:tcPr marT="100575" marB="100575" marR="99150" marL="99150">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F3F3F3"/>
                    </a:solidFill>
                  </a:tcPr>
                </a:tc>
              </a:tr>
            </a:tbl>
          </a:graphicData>
        </a:graphic>
      </p:graphicFrame>
      <p:cxnSp>
        <p:nvCxnSpPr>
          <p:cNvPr id="106" name="Google Shape;106;p19"/>
          <p:cNvCxnSpPr/>
          <p:nvPr/>
        </p:nvCxnSpPr>
        <p:spPr>
          <a:xfrm>
            <a:off x="1822325" y="1991110"/>
            <a:ext cx="8948100" cy="0"/>
          </a:xfrm>
          <a:prstGeom prst="straightConnector1">
            <a:avLst/>
          </a:prstGeom>
          <a:noFill/>
          <a:ln cap="flat" cmpd="sng" w="19050">
            <a:solidFill>
              <a:schemeClr val="dk2"/>
            </a:solidFill>
            <a:prstDash val="dash"/>
            <a:round/>
            <a:headEnd len="med" w="med" type="none"/>
            <a:tailEnd len="med" w="med" type="none"/>
          </a:ln>
        </p:spPr>
      </p:cxnSp>
      <p:cxnSp>
        <p:nvCxnSpPr>
          <p:cNvPr id="107" name="Google Shape;107;p19"/>
          <p:cNvCxnSpPr/>
          <p:nvPr/>
        </p:nvCxnSpPr>
        <p:spPr>
          <a:xfrm>
            <a:off x="1804258" y="3857563"/>
            <a:ext cx="8948100" cy="0"/>
          </a:xfrm>
          <a:prstGeom prst="straightConnector1">
            <a:avLst/>
          </a:prstGeom>
          <a:noFill/>
          <a:ln cap="flat" cmpd="sng" w="19050">
            <a:solidFill>
              <a:schemeClr val="dk2"/>
            </a:solidFill>
            <a:prstDash val="dash"/>
            <a:round/>
            <a:headEnd len="med" w="med" type="none"/>
            <a:tailEnd len="med" w="med" type="none"/>
          </a:ln>
        </p:spPr>
      </p:cxnSp>
      <p:cxnSp>
        <p:nvCxnSpPr>
          <p:cNvPr id="108" name="Google Shape;108;p19"/>
          <p:cNvCxnSpPr/>
          <p:nvPr/>
        </p:nvCxnSpPr>
        <p:spPr>
          <a:xfrm>
            <a:off x="1822325" y="5700613"/>
            <a:ext cx="8948100" cy="0"/>
          </a:xfrm>
          <a:prstGeom prst="straightConnector1">
            <a:avLst/>
          </a:prstGeom>
          <a:noFill/>
          <a:ln cap="flat" cmpd="sng" w="19050">
            <a:solidFill>
              <a:schemeClr val="dk2"/>
            </a:solidFill>
            <a:prstDash val="dash"/>
            <a:round/>
            <a:headEnd len="med" w="med" type="none"/>
            <a:tailEnd len="med" w="med" type="non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