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Lst>
  <p:sldSz cy="7543800" cx="10744200"/>
  <p:notesSz cx="6858000" cy="9144000"/>
  <p:embeddedFontLst>
    <p:embeddedFont>
      <p:font typeface="Open Sans SemiBold"/>
      <p:regular r:id="rId9"/>
      <p:bold r:id="rId10"/>
      <p:italic r:id="rId11"/>
      <p:boldItalic r:id="rId12"/>
    </p:embeddedFont>
    <p:embeddedFont>
      <p:font typeface="Open Sans Medium"/>
      <p:regular r:id="rId13"/>
      <p:bold r:id="rId14"/>
      <p:italic r:id="rId15"/>
      <p:boldItalic r:id="rId16"/>
    </p:embeddedFont>
    <p:embeddedFont>
      <p:font typeface="Open Sans Light"/>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76">
          <p15:clr>
            <a:srgbClr val="A4A3A4"/>
          </p15:clr>
        </p15:guide>
        <p15:guide id="2" pos="33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76" orient="horz"/>
        <p:guide pos="33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OpenSansLight-boldItalic.fntdata"/><Relationship Id="rId11" Type="http://schemas.openxmlformats.org/officeDocument/2006/relationships/font" Target="fonts/OpenSansSemiBold-italic.fntdata"/><Relationship Id="rId22" Type="http://schemas.openxmlformats.org/officeDocument/2006/relationships/font" Target="fonts/OpenSans-bold.fntdata"/><Relationship Id="rId10" Type="http://schemas.openxmlformats.org/officeDocument/2006/relationships/font" Target="fonts/OpenSansSemiBold-bold.fntdata"/><Relationship Id="rId21" Type="http://schemas.openxmlformats.org/officeDocument/2006/relationships/font" Target="fonts/OpenSans-regular.fntdata"/><Relationship Id="rId13" Type="http://schemas.openxmlformats.org/officeDocument/2006/relationships/font" Target="fonts/OpenSansMedium-regular.fntdata"/><Relationship Id="rId24" Type="http://schemas.openxmlformats.org/officeDocument/2006/relationships/font" Target="fonts/OpenSans-boldItalic.fntdata"/><Relationship Id="rId12" Type="http://schemas.openxmlformats.org/officeDocument/2006/relationships/font" Target="fonts/OpenSansSemiBold-boldItalic.fntdata"/><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OpenSansSemiBold-regular.fntdata"/><Relationship Id="rId15" Type="http://schemas.openxmlformats.org/officeDocument/2006/relationships/font" Target="fonts/OpenSansMedium-italic.fntdata"/><Relationship Id="rId14" Type="http://schemas.openxmlformats.org/officeDocument/2006/relationships/font" Target="fonts/OpenSansMedium-bold.fntdata"/><Relationship Id="rId17" Type="http://schemas.openxmlformats.org/officeDocument/2006/relationships/font" Target="fonts/OpenSansLight-regular.fntdata"/><Relationship Id="rId16" Type="http://schemas.openxmlformats.org/officeDocument/2006/relationships/font" Target="fonts/OpenSansMedium-boldItalic.fntdata"/><Relationship Id="rId5" Type="http://schemas.openxmlformats.org/officeDocument/2006/relationships/notesMaster" Target="notesMasters/notesMaster1.xml"/><Relationship Id="rId19" Type="http://schemas.openxmlformats.org/officeDocument/2006/relationships/font" Target="fonts/OpenSansLight-italic.fntdata"/><Relationship Id="rId6" Type="http://schemas.openxmlformats.org/officeDocument/2006/relationships/slide" Target="slides/slide1.xml"/><Relationship Id="rId18" Type="http://schemas.openxmlformats.org/officeDocument/2006/relationships/font" Target="fonts/OpenSansLigh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1084078c8e4_0_0: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1084078c8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fb7fd96e12_0_84: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fb7fd96e1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08785f0680_0_441:notes"/>
          <p:cNvSpPr/>
          <p:nvPr>
            <p:ph idx="2" type="sldImg"/>
          </p:nvPr>
        </p:nvSpPr>
        <p:spPr>
          <a:xfrm>
            <a:off x="987444" y="685800"/>
            <a:ext cx="48837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08785f0680_0_4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66257" y="1092043"/>
            <a:ext cx="10011600" cy="30105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p:txBody>
      </p:sp>
      <p:sp>
        <p:nvSpPr>
          <p:cNvPr id="11" name="Google Shape;11;p2"/>
          <p:cNvSpPr txBox="1"/>
          <p:nvPr>
            <p:ph idx="1" type="subTitle"/>
          </p:nvPr>
        </p:nvSpPr>
        <p:spPr>
          <a:xfrm>
            <a:off x="366247" y="4156717"/>
            <a:ext cx="10011600" cy="11625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2" name="Google Shape;12;p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66247" y="1622317"/>
            <a:ext cx="10011600" cy="28797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15300"/>
              <a:buNone/>
              <a:defRPr sz="15300"/>
            </a:lvl1pPr>
            <a:lvl2pPr lvl="1" algn="ctr">
              <a:spcBef>
                <a:spcPts val="0"/>
              </a:spcBef>
              <a:spcAft>
                <a:spcPts val="0"/>
              </a:spcAft>
              <a:buSzPts val="15300"/>
              <a:buNone/>
              <a:defRPr sz="15300"/>
            </a:lvl2pPr>
            <a:lvl3pPr lvl="2" algn="ctr">
              <a:spcBef>
                <a:spcPts val="0"/>
              </a:spcBef>
              <a:spcAft>
                <a:spcPts val="0"/>
              </a:spcAft>
              <a:buSzPts val="15300"/>
              <a:buNone/>
              <a:defRPr sz="15300"/>
            </a:lvl3pPr>
            <a:lvl4pPr lvl="3" algn="ctr">
              <a:spcBef>
                <a:spcPts val="0"/>
              </a:spcBef>
              <a:spcAft>
                <a:spcPts val="0"/>
              </a:spcAft>
              <a:buSzPts val="15300"/>
              <a:buNone/>
              <a:defRPr sz="15300"/>
            </a:lvl4pPr>
            <a:lvl5pPr lvl="4" algn="ctr">
              <a:spcBef>
                <a:spcPts val="0"/>
              </a:spcBef>
              <a:spcAft>
                <a:spcPts val="0"/>
              </a:spcAft>
              <a:buSzPts val="15300"/>
              <a:buNone/>
              <a:defRPr sz="15300"/>
            </a:lvl5pPr>
            <a:lvl6pPr lvl="5" algn="ctr">
              <a:spcBef>
                <a:spcPts val="0"/>
              </a:spcBef>
              <a:spcAft>
                <a:spcPts val="0"/>
              </a:spcAft>
              <a:buSzPts val="15300"/>
              <a:buNone/>
              <a:defRPr sz="15300"/>
            </a:lvl6pPr>
            <a:lvl7pPr lvl="6" algn="ctr">
              <a:spcBef>
                <a:spcPts val="0"/>
              </a:spcBef>
              <a:spcAft>
                <a:spcPts val="0"/>
              </a:spcAft>
              <a:buSzPts val="15300"/>
              <a:buNone/>
              <a:defRPr sz="15300"/>
            </a:lvl7pPr>
            <a:lvl8pPr lvl="7" algn="ctr">
              <a:spcBef>
                <a:spcPts val="0"/>
              </a:spcBef>
              <a:spcAft>
                <a:spcPts val="0"/>
              </a:spcAft>
              <a:buSzPts val="15300"/>
              <a:buNone/>
              <a:defRPr sz="15300"/>
            </a:lvl8pPr>
            <a:lvl9pPr lvl="8" algn="ctr">
              <a:spcBef>
                <a:spcPts val="0"/>
              </a:spcBef>
              <a:spcAft>
                <a:spcPts val="0"/>
              </a:spcAft>
              <a:buSzPts val="15300"/>
              <a:buNone/>
              <a:defRPr sz="15300"/>
            </a:lvl9pPr>
          </a:lstStyle>
          <a:p>
            <a:r>
              <a:t>xx%</a:t>
            </a:r>
          </a:p>
        </p:txBody>
      </p:sp>
      <p:sp>
        <p:nvSpPr>
          <p:cNvPr id="46" name="Google Shape;46;p11"/>
          <p:cNvSpPr txBox="1"/>
          <p:nvPr>
            <p:ph idx="1" type="body"/>
          </p:nvPr>
        </p:nvSpPr>
        <p:spPr>
          <a:xfrm>
            <a:off x="366247" y="4623263"/>
            <a:ext cx="10011600" cy="1907700"/>
          </a:xfrm>
          <a:prstGeom prst="rect">
            <a:avLst/>
          </a:prstGeom>
        </p:spPr>
        <p:txBody>
          <a:bodyPr anchorCtr="0" anchor="t" bIns="116325" lIns="116325" spcFirstLastPara="1" rIns="116325" wrap="square" tIns="116325">
            <a:normAutofit/>
          </a:bodyPr>
          <a:lstStyle>
            <a:lvl1pPr indent="-374650" lvl="0" marL="457200" algn="ctr">
              <a:spcBef>
                <a:spcPts val="0"/>
              </a:spcBef>
              <a:spcAft>
                <a:spcPts val="0"/>
              </a:spcAft>
              <a:buSzPts val="2300"/>
              <a:buChar char="●"/>
              <a:defRPr/>
            </a:lvl1pPr>
            <a:lvl2pPr indent="-342900" lvl="1" marL="914400" algn="ctr">
              <a:spcBef>
                <a:spcPts val="0"/>
              </a:spcBef>
              <a:spcAft>
                <a:spcPts val="0"/>
              </a:spcAft>
              <a:buSzPts val="1800"/>
              <a:buChar char="○"/>
              <a:defRPr/>
            </a:lvl2pPr>
            <a:lvl3pPr indent="-342900" lvl="2" marL="1371600" algn="ctr">
              <a:spcBef>
                <a:spcPts val="0"/>
              </a:spcBef>
              <a:spcAft>
                <a:spcPts val="0"/>
              </a:spcAft>
              <a:buSzPts val="1800"/>
              <a:buChar char="■"/>
              <a:defRPr/>
            </a:lvl3pPr>
            <a:lvl4pPr indent="-342900" lvl="3" marL="1828800" algn="ctr">
              <a:spcBef>
                <a:spcPts val="0"/>
              </a:spcBef>
              <a:spcAft>
                <a:spcPts val="0"/>
              </a:spcAft>
              <a:buSzPts val="1800"/>
              <a:buChar char="●"/>
              <a:defRPr/>
            </a:lvl4pPr>
            <a:lvl5pPr indent="-342900" lvl="4" marL="2286000" algn="ctr">
              <a:spcBef>
                <a:spcPts val="0"/>
              </a:spcBef>
              <a:spcAft>
                <a:spcPts val="0"/>
              </a:spcAft>
              <a:buSzPts val="1800"/>
              <a:buChar char="○"/>
              <a:defRPr/>
            </a:lvl5pPr>
            <a:lvl6pPr indent="-342900" lvl="5" marL="2743200" algn="ctr">
              <a:spcBef>
                <a:spcPts val="0"/>
              </a:spcBef>
              <a:spcAft>
                <a:spcPts val="0"/>
              </a:spcAft>
              <a:buSzPts val="1800"/>
              <a:buChar char="■"/>
              <a:defRPr/>
            </a:lvl6pPr>
            <a:lvl7pPr indent="-342900" lvl="6" marL="3200400" algn="ctr">
              <a:spcBef>
                <a:spcPts val="0"/>
              </a:spcBef>
              <a:spcAft>
                <a:spcPts val="0"/>
              </a:spcAft>
              <a:buSzPts val="1800"/>
              <a:buChar char="●"/>
              <a:defRPr/>
            </a:lvl7pPr>
            <a:lvl8pPr indent="-342900" lvl="7" marL="3657600" algn="ctr">
              <a:spcBef>
                <a:spcPts val="0"/>
              </a:spcBef>
              <a:spcAft>
                <a:spcPts val="0"/>
              </a:spcAft>
              <a:buSzPts val="1800"/>
              <a:buChar char="○"/>
              <a:defRPr/>
            </a:lvl8pPr>
            <a:lvl9pPr indent="-342900" lvl="8" marL="4114800" algn="ctr">
              <a:spcBef>
                <a:spcPts val="0"/>
              </a:spcBef>
              <a:spcAft>
                <a:spcPts val="0"/>
              </a:spcAft>
              <a:buSzPts val="1800"/>
              <a:buChar char="■"/>
              <a:defRPr/>
            </a:lvl9pPr>
          </a:lstStyle>
          <a:p/>
        </p:txBody>
      </p:sp>
      <p:sp>
        <p:nvSpPr>
          <p:cNvPr id="47" name="Google Shape;47;p11"/>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 subtitle">
  <p:cSld name="2 boxes v2_1">
    <p:spTree>
      <p:nvGrpSpPr>
        <p:cNvPr id="50" name="Shape 50"/>
        <p:cNvGrpSpPr/>
        <p:nvPr/>
      </p:nvGrpSpPr>
      <p:grpSpPr>
        <a:xfrm>
          <a:off x="0" y="0"/>
          <a:ext cx="0" cy="0"/>
          <a:chOff x="0" y="0"/>
          <a:chExt cx="0" cy="0"/>
        </a:xfrm>
      </p:grpSpPr>
      <p:sp>
        <p:nvSpPr>
          <p:cNvPr id="51" name="Google Shape;51;p13"/>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500"/>
              <a:buFont typeface="Open Sans"/>
              <a:buNone/>
              <a:defRPr b="1" i="0" sz="35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52" name="Google Shape;52;p13"/>
          <p:cNvSpPr txBox="1"/>
          <p:nvPr>
            <p:ph idx="12" type="sldNum"/>
          </p:nvPr>
        </p:nvSpPr>
        <p:spPr>
          <a:xfrm>
            <a:off x="10239767" y="7257375"/>
            <a:ext cx="504300" cy="286500"/>
          </a:xfrm>
          <a:prstGeom prst="rect">
            <a:avLst/>
          </a:prstGeom>
          <a:noFill/>
          <a:ln>
            <a:noFill/>
          </a:ln>
        </p:spPr>
        <p:txBody>
          <a:bodyPr anchorCtr="0" anchor="ctr" bIns="0" lIns="0" spcFirstLastPara="1" rIns="80950"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idx="1" type="body"/>
          </p:nvPr>
        </p:nvSpPr>
        <p:spPr>
          <a:xfrm>
            <a:off x="390326" y="2375890"/>
            <a:ext cx="4665000" cy="40884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4" name="Google Shape;54;p13"/>
          <p:cNvSpPr txBox="1"/>
          <p:nvPr>
            <p:ph idx="2" type="body"/>
          </p:nvPr>
        </p:nvSpPr>
        <p:spPr>
          <a:xfrm>
            <a:off x="5688916" y="2375890"/>
            <a:ext cx="4551300" cy="4065600"/>
          </a:xfrm>
          <a:prstGeom prst="rect">
            <a:avLst/>
          </a:prstGeom>
        </p:spPr>
        <p:txBody>
          <a:bodyPr anchorCtr="0" anchor="t" bIns="116325" lIns="116325" spcFirstLastPara="1" rIns="116325" wrap="square" tIns="116325">
            <a:normAutofit/>
          </a:bodyPr>
          <a:lstStyle>
            <a:lvl1pPr indent="-323850" lvl="0" marL="457200" rtl="0">
              <a:spcBef>
                <a:spcPts val="0"/>
              </a:spcBef>
              <a:spcAft>
                <a:spcPts val="0"/>
              </a:spcAft>
              <a:buSzPts val="1500"/>
              <a:buChar char="●"/>
              <a:defRPr sz="15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5" name="Google Shape;55;p13"/>
          <p:cNvSpPr txBox="1"/>
          <p:nvPr>
            <p:ph idx="3" type="subTitle"/>
          </p:nvPr>
        </p:nvSpPr>
        <p:spPr>
          <a:xfrm>
            <a:off x="390380" y="1356850"/>
            <a:ext cx="9960000" cy="8211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boxes">
  <p:cSld name="2 boxes v2_2">
    <p:spTree>
      <p:nvGrpSpPr>
        <p:cNvPr id="56" name="Shape 56"/>
        <p:cNvGrpSpPr/>
        <p:nvPr/>
      </p:nvGrpSpPr>
      <p:grpSpPr>
        <a:xfrm>
          <a:off x="0" y="0"/>
          <a:ext cx="0" cy="0"/>
          <a:chOff x="0" y="0"/>
          <a:chExt cx="0" cy="0"/>
        </a:xfrm>
      </p:grpSpPr>
      <p:sp>
        <p:nvSpPr>
          <p:cNvPr id="57" name="Google Shape;57;p14"/>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lgn="l">
              <a:lnSpc>
                <a:spcPct val="100000"/>
              </a:lnSpc>
              <a:spcBef>
                <a:spcPts val="0"/>
              </a:spcBef>
              <a:spcAft>
                <a:spcPts val="0"/>
              </a:spcAft>
              <a:buSzPts val="1500"/>
              <a:buNone/>
              <a:defRPr sz="2000"/>
            </a:lvl2pPr>
            <a:lvl3pPr lvl="2" rtl="0" algn="l">
              <a:lnSpc>
                <a:spcPct val="100000"/>
              </a:lnSpc>
              <a:spcBef>
                <a:spcPts val="0"/>
              </a:spcBef>
              <a:spcAft>
                <a:spcPts val="0"/>
              </a:spcAft>
              <a:buSzPts val="1500"/>
              <a:buNone/>
              <a:defRPr sz="2000"/>
            </a:lvl3pPr>
            <a:lvl4pPr lvl="3" rtl="0" algn="l">
              <a:lnSpc>
                <a:spcPct val="100000"/>
              </a:lnSpc>
              <a:spcBef>
                <a:spcPts val="0"/>
              </a:spcBef>
              <a:spcAft>
                <a:spcPts val="0"/>
              </a:spcAft>
              <a:buSzPts val="1500"/>
              <a:buNone/>
              <a:defRPr sz="2000"/>
            </a:lvl4pPr>
            <a:lvl5pPr lvl="4" rtl="0" algn="l">
              <a:lnSpc>
                <a:spcPct val="100000"/>
              </a:lnSpc>
              <a:spcBef>
                <a:spcPts val="0"/>
              </a:spcBef>
              <a:spcAft>
                <a:spcPts val="0"/>
              </a:spcAft>
              <a:buSzPts val="1500"/>
              <a:buNone/>
              <a:defRPr sz="2000"/>
            </a:lvl5pPr>
            <a:lvl6pPr lvl="5" rtl="0" algn="l">
              <a:lnSpc>
                <a:spcPct val="100000"/>
              </a:lnSpc>
              <a:spcBef>
                <a:spcPts val="0"/>
              </a:spcBef>
              <a:spcAft>
                <a:spcPts val="0"/>
              </a:spcAft>
              <a:buSzPts val="1500"/>
              <a:buNone/>
              <a:defRPr sz="2000"/>
            </a:lvl6pPr>
            <a:lvl7pPr lvl="6" rtl="0" algn="l">
              <a:lnSpc>
                <a:spcPct val="100000"/>
              </a:lnSpc>
              <a:spcBef>
                <a:spcPts val="0"/>
              </a:spcBef>
              <a:spcAft>
                <a:spcPts val="0"/>
              </a:spcAft>
              <a:buSzPts val="1500"/>
              <a:buNone/>
              <a:defRPr sz="2000"/>
            </a:lvl7pPr>
            <a:lvl8pPr lvl="7" rtl="0" algn="l">
              <a:lnSpc>
                <a:spcPct val="100000"/>
              </a:lnSpc>
              <a:spcBef>
                <a:spcPts val="0"/>
              </a:spcBef>
              <a:spcAft>
                <a:spcPts val="0"/>
              </a:spcAft>
              <a:buSzPts val="1500"/>
              <a:buNone/>
              <a:defRPr sz="2000"/>
            </a:lvl8pPr>
            <a:lvl9pPr lvl="8" rtl="0" algn="l">
              <a:lnSpc>
                <a:spcPct val="100000"/>
              </a:lnSpc>
              <a:spcBef>
                <a:spcPts val="0"/>
              </a:spcBef>
              <a:spcAft>
                <a:spcPts val="0"/>
              </a:spcAft>
              <a:buSzPts val="1500"/>
              <a:buNone/>
              <a:defRPr sz="2000"/>
            </a:lvl9pPr>
          </a:lstStyle>
          <a:p/>
        </p:txBody>
      </p:sp>
      <p:sp>
        <p:nvSpPr>
          <p:cNvPr id="58" name="Google Shape;58;p14"/>
          <p:cNvSpPr txBox="1"/>
          <p:nvPr>
            <p:ph idx="12" type="sldNum"/>
          </p:nvPr>
        </p:nvSpPr>
        <p:spPr>
          <a:xfrm>
            <a:off x="10239767" y="7257375"/>
            <a:ext cx="504300" cy="286500"/>
          </a:xfrm>
          <a:prstGeom prst="rect">
            <a:avLst/>
          </a:prstGeom>
          <a:noFill/>
          <a:ln>
            <a:noFill/>
          </a:ln>
        </p:spPr>
        <p:txBody>
          <a:bodyPr anchorCtr="0" anchor="ctr" bIns="0" lIns="0" spcFirstLastPara="1" rIns="81775" wrap="square" tIns="0">
            <a:norm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14"/>
          <p:cNvSpPr txBox="1"/>
          <p:nvPr>
            <p:ph idx="1" type="body"/>
          </p:nvPr>
        </p:nvSpPr>
        <p:spPr>
          <a:xfrm>
            <a:off x="390326" y="1672907"/>
            <a:ext cx="4665000" cy="47916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
        <p:nvSpPr>
          <p:cNvPr id="60" name="Google Shape;60;p14"/>
          <p:cNvSpPr txBox="1"/>
          <p:nvPr>
            <p:ph idx="2" type="body"/>
          </p:nvPr>
        </p:nvSpPr>
        <p:spPr>
          <a:xfrm>
            <a:off x="5688916" y="1672907"/>
            <a:ext cx="4551000" cy="4764900"/>
          </a:xfrm>
          <a:prstGeom prst="rect">
            <a:avLst/>
          </a:prstGeom>
          <a:noFill/>
          <a:ln>
            <a:noFill/>
          </a:ln>
        </p:spPr>
        <p:txBody>
          <a:bodyPr anchorCtr="0" anchor="t" bIns="0" lIns="0" spcFirstLastPara="1" rIns="0" wrap="square" tIns="0">
            <a:normAutofit/>
          </a:bodyPr>
          <a:lstStyle>
            <a:lvl1pPr indent="-323850" lvl="0" marL="457200" rtl="0" algn="l">
              <a:lnSpc>
                <a:spcPct val="110000"/>
              </a:lnSpc>
              <a:spcBef>
                <a:spcPts val="900"/>
              </a:spcBef>
              <a:spcAft>
                <a:spcPts val="0"/>
              </a:spcAft>
              <a:buSzPts val="1500"/>
              <a:buChar char="●"/>
              <a:defRPr sz="1500"/>
            </a:lvl1pPr>
            <a:lvl2pPr indent="-323850" lvl="1" marL="914400" rtl="0" algn="l">
              <a:lnSpc>
                <a:spcPct val="100000"/>
              </a:lnSpc>
              <a:spcBef>
                <a:spcPts val="900"/>
              </a:spcBef>
              <a:spcAft>
                <a:spcPts val="0"/>
              </a:spcAft>
              <a:buSzPts val="1500"/>
              <a:buChar char="–"/>
              <a:defRPr/>
            </a:lvl2pPr>
            <a:lvl3pPr indent="-323850" lvl="2" marL="1371600" rtl="0" algn="l">
              <a:lnSpc>
                <a:spcPct val="100000"/>
              </a:lnSpc>
              <a:spcBef>
                <a:spcPts val="1000"/>
              </a:spcBef>
              <a:spcAft>
                <a:spcPts val="0"/>
              </a:spcAft>
              <a:buSzPts val="1500"/>
              <a:buChar char="■"/>
              <a:defRPr/>
            </a:lvl3pPr>
            <a:lvl4pPr indent="-323850" lvl="3" marL="1828800" rtl="0" algn="l">
              <a:lnSpc>
                <a:spcPct val="100000"/>
              </a:lnSpc>
              <a:spcBef>
                <a:spcPts val="1000"/>
              </a:spcBef>
              <a:spcAft>
                <a:spcPts val="0"/>
              </a:spcAft>
              <a:buSzPts val="1500"/>
              <a:buChar char="●"/>
              <a:defRPr/>
            </a:lvl4pPr>
            <a:lvl5pPr indent="-323850" lvl="4" marL="2286000" rtl="0" algn="l">
              <a:lnSpc>
                <a:spcPct val="100000"/>
              </a:lnSpc>
              <a:spcBef>
                <a:spcPts val="600"/>
              </a:spcBef>
              <a:spcAft>
                <a:spcPts val="0"/>
              </a:spcAft>
              <a:buSzPts val="1500"/>
              <a:buChar char="○"/>
              <a:defRPr/>
            </a:lvl5pPr>
            <a:lvl6pPr indent="-323850" lvl="5" marL="2743200" rtl="0" algn="l">
              <a:lnSpc>
                <a:spcPct val="90000"/>
              </a:lnSpc>
              <a:spcBef>
                <a:spcPts val="600"/>
              </a:spcBef>
              <a:spcAft>
                <a:spcPts val="0"/>
              </a:spcAft>
              <a:buSzPts val="1500"/>
              <a:buChar char="■"/>
              <a:defRPr/>
            </a:lvl6pPr>
            <a:lvl7pPr indent="-323850" lvl="6" marL="3200400" rtl="0" algn="l">
              <a:lnSpc>
                <a:spcPct val="90000"/>
              </a:lnSpc>
              <a:spcBef>
                <a:spcPts val="500"/>
              </a:spcBef>
              <a:spcAft>
                <a:spcPts val="0"/>
              </a:spcAft>
              <a:buSzPts val="1500"/>
              <a:buChar char="●"/>
              <a:defRPr/>
            </a:lvl7pPr>
            <a:lvl8pPr indent="-323850" lvl="7" marL="3657600" rtl="0" algn="l">
              <a:lnSpc>
                <a:spcPct val="90000"/>
              </a:lnSpc>
              <a:spcBef>
                <a:spcPts val="500"/>
              </a:spcBef>
              <a:spcAft>
                <a:spcPts val="0"/>
              </a:spcAft>
              <a:buSzPts val="1500"/>
              <a:buChar char="○"/>
              <a:defRPr/>
            </a:lvl8pPr>
            <a:lvl9pPr indent="-323850" lvl="8" marL="4114800" rtl="0" algn="l">
              <a:lnSpc>
                <a:spcPct val="90000"/>
              </a:lnSpc>
              <a:spcBef>
                <a:spcPts val="500"/>
              </a:spcBef>
              <a:spcAft>
                <a:spcPts val="0"/>
              </a:spcAft>
              <a:buSzPts val="15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box + subtitle">
  <p:cSld name="Title only v2_1">
    <p:spTree>
      <p:nvGrpSpPr>
        <p:cNvPr id="61" name="Shape 61"/>
        <p:cNvGrpSpPr/>
        <p:nvPr/>
      </p:nvGrpSpPr>
      <p:grpSpPr>
        <a:xfrm>
          <a:off x="0" y="0"/>
          <a:ext cx="0" cy="0"/>
          <a:chOff x="0" y="0"/>
          <a:chExt cx="0" cy="0"/>
        </a:xfrm>
      </p:grpSpPr>
      <p:sp>
        <p:nvSpPr>
          <p:cNvPr id="62" name="Google Shape;62;p15"/>
          <p:cNvSpPr txBox="1"/>
          <p:nvPr>
            <p:ph idx="12" type="sldNum"/>
          </p:nvPr>
        </p:nvSpPr>
        <p:spPr>
          <a:xfrm>
            <a:off x="10239767" y="7257375"/>
            <a:ext cx="504300" cy="286500"/>
          </a:xfrm>
          <a:prstGeom prst="rect">
            <a:avLst/>
          </a:prstGeom>
          <a:noFill/>
          <a:ln>
            <a:noFill/>
          </a:ln>
        </p:spPr>
        <p:txBody>
          <a:bodyPr anchorCtr="0" anchor="ctr" bIns="0" lIns="0" spcFirstLastPara="1" rIns="81125" wrap="square" tIns="0">
            <a:normAutofit/>
          </a:bodyPr>
          <a:lstStyle>
            <a:lvl1pPr indent="0" lvl="0"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1pPr>
            <a:lvl2pPr indent="0" lvl="1"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2pPr>
            <a:lvl3pPr indent="0" lvl="2"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3pPr>
            <a:lvl4pPr indent="0" lvl="3"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4pPr>
            <a:lvl5pPr indent="0" lvl="4"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5pPr>
            <a:lvl6pPr indent="0" lvl="5"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6pPr>
            <a:lvl7pPr indent="0" lvl="6"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7pPr>
            <a:lvl8pPr indent="0" lvl="7"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8pPr>
            <a:lvl9pPr indent="0" lvl="8" marL="0" marR="0" rtl="0" algn="r">
              <a:spcBef>
                <a:spcPts val="0"/>
              </a:spcBef>
              <a:spcAft>
                <a:spcPts val="0"/>
              </a:spcAft>
              <a:buNone/>
              <a:defRPr b="0" i="0" sz="900" u="none" cap="none" strike="noStrike">
                <a:solidFill>
                  <a:srgbClr val="7F7F7F"/>
                </a:solidFill>
                <a:latin typeface="Open Sans Light"/>
                <a:ea typeface="Open Sans Light"/>
                <a:cs typeface="Open Sans Light"/>
                <a:sym typeface="Open Sans Light"/>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5"/>
          <p:cNvSpPr txBox="1"/>
          <p:nvPr>
            <p:ph type="title"/>
          </p:nvPr>
        </p:nvSpPr>
        <p:spPr>
          <a:xfrm>
            <a:off x="390318" y="761366"/>
            <a:ext cx="9960000" cy="5952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2"/>
              </a:buClr>
              <a:buSzPts val="3600"/>
              <a:buFont typeface="Open Sans"/>
              <a:buNone/>
              <a:defRPr b="1" i="0" sz="3600" u="none" cap="none" strike="noStrike">
                <a:solidFill>
                  <a:schemeClr val="dk2"/>
                </a:solidFill>
                <a:latin typeface="Open Sans"/>
                <a:ea typeface="Open Sans"/>
                <a:cs typeface="Open Sans"/>
                <a:sym typeface="Open Sans"/>
              </a:defRPr>
            </a:lvl1pPr>
            <a:lvl2pPr lvl="1" rtl="0">
              <a:spcBef>
                <a:spcPts val="0"/>
              </a:spcBef>
              <a:spcAft>
                <a:spcPts val="0"/>
              </a:spcAft>
              <a:buSzPts val="3600"/>
              <a:buNone/>
              <a:defRPr sz="2000"/>
            </a:lvl2pPr>
            <a:lvl3pPr lvl="2" rtl="0">
              <a:spcBef>
                <a:spcPts val="0"/>
              </a:spcBef>
              <a:spcAft>
                <a:spcPts val="0"/>
              </a:spcAft>
              <a:buSzPts val="3600"/>
              <a:buNone/>
              <a:defRPr sz="2000"/>
            </a:lvl3pPr>
            <a:lvl4pPr lvl="3" rtl="0">
              <a:spcBef>
                <a:spcPts val="0"/>
              </a:spcBef>
              <a:spcAft>
                <a:spcPts val="0"/>
              </a:spcAft>
              <a:buSzPts val="3600"/>
              <a:buNone/>
              <a:defRPr sz="2000"/>
            </a:lvl4pPr>
            <a:lvl5pPr lvl="4" rtl="0">
              <a:spcBef>
                <a:spcPts val="0"/>
              </a:spcBef>
              <a:spcAft>
                <a:spcPts val="0"/>
              </a:spcAft>
              <a:buSzPts val="3600"/>
              <a:buNone/>
              <a:defRPr sz="2000"/>
            </a:lvl5pPr>
            <a:lvl6pPr lvl="5" rtl="0">
              <a:spcBef>
                <a:spcPts val="0"/>
              </a:spcBef>
              <a:spcAft>
                <a:spcPts val="0"/>
              </a:spcAft>
              <a:buSzPts val="3600"/>
              <a:buNone/>
              <a:defRPr sz="2000"/>
            </a:lvl6pPr>
            <a:lvl7pPr lvl="6" rtl="0">
              <a:spcBef>
                <a:spcPts val="0"/>
              </a:spcBef>
              <a:spcAft>
                <a:spcPts val="0"/>
              </a:spcAft>
              <a:buSzPts val="3600"/>
              <a:buNone/>
              <a:defRPr sz="2000"/>
            </a:lvl7pPr>
            <a:lvl8pPr lvl="7" rtl="0">
              <a:spcBef>
                <a:spcPts val="0"/>
              </a:spcBef>
              <a:spcAft>
                <a:spcPts val="0"/>
              </a:spcAft>
              <a:buSzPts val="3600"/>
              <a:buNone/>
              <a:defRPr sz="2000"/>
            </a:lvl8pPr>
            <a:lvl9pPr lvl="8" rtl="0">
              <a:spcBef>
                <a:spcPts val="0"/>
              </a:spcBef>
              <a:spcAft>
                <a:spcPts val="0"/>
              </a:spcAft>
              <a:buSzPts val="3600"/>
              <a:buNone/>
              <a:defRPr sz="2000"/>
            </a:lvl9pPr>
          </a:lstStyle>
          <a:p/>
        </p:txBody>
      </p:sp>
      <p:sp>
        <p:nvSpPr>
          <p:cNvPr id="64" name="Google Shape;64;p15"/>
          <p:cNvSpPr txBox="1"/>
          <p:nvPr>
            <p:ph idx="1" type="body"/>
          </p:nvPr>
        </p:nvSpPr>
        <p:spPr>
          <a:xfrm>
            <a:off x="379019" y="2376000"/>
            <a:ext cx="9960000" cy="4366200"/>
          </a:xfrm>
          <a:prstGeom prst="rect">
            <a:avLst/>
          </a:prstGeom>
        </p:spPr>
        <p:txBody>
          <a:bodyPr anchorCtr="0" anchor="t" bIns="116325" lIns="116325" spcFirstLastPara="1" rIns="116325" wrap="square" tIns="116325">
            <a:normAutofit/>
          </a:bodyPr>
          <a:lstStyle>
            <a:lvl1pPr indent="-330200" lvl="0" marL="457200" rtl="0">
              <a:spcBef>
                <a:spcPts val="0"/>
              </a:spcBef>
              <a:spcAft>
                <a:spcPts val="0"/>
              </a:spcAft>
              <a:buSzPts val="1600"/>
              <a:buChar char="●"/>
              <a:defRPr sz="1600"/>
            </a:lvl1pPr>
            <a:lvl2pPr indent="-342900" lvl="1" marL="914400" rtl="0">
              <a:spcBef>
                <a:spcPts val="0"/>
              </a:spcBef>
              <a:spcAft>
                <a:spcPts val="0"/>
              </a:spcAft>
              <a:buSzPts val="1800"/>
              <a:buChar char="○"/>
              <a:defRPr/>
            </a:lvl2pPr>
            <a:lvl3pPr indent="-342900" lvl="2" marL="1371600" rtl="0">
              <a:spcBef>
                <a:spcPts val="0"/>
              </a:spcBef>
              <a:spcAft>
                <a:spcPts val="0"/>
              </a:spcAft>
              <a:buSzPts val="18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5" name="Google Shape;65;p15"/>
          <p:cNvSpPr txBox="1"/>
          <p:nvPr>
            <p:ph idx="2" type="subTitle"/>
          </p:nvPr>
        </p:nvSpPr>
        <p:spPr>
          <a:xfrm>
            <a:off x="390868" y="1345383"/>
            <a:ext cx="9960000" cy="832800"/>
          </a:xfrm>
          <a:prstGeom prst="rect">
            <a:avLst/>
          </a:prstGeom>
        </p:spPr>
        <p:txBody>
          <a:bodyPr anchorCtr="0" anchor="t" bIns="116325" lIns="116325" spcFirstLastPara="1" rIns="116325" wrap="square" tIns="116325">
            <a:normAutofit/>
          </a:bodyPr>
          <a:lstStyle>
            <a:lvl1pPr lvl="0" rtl="0">
              <a:spcBef>
                <a:spcPts val="0"/>
              </a:spcBef>
              <a:spcAft>
                <a:spcPts val="0"/>
              </a:spcAft>
              <a:buNone/>
              <a:defRPr sz="2000">
                <a:solidFill>
                  <a:schemeClr val="dk2"/>
                </a:solidFill>
              </a:defRPr>
            </a:lvl1pPr>
            <a:lvl2pPr lvl="1" rtl="0">
              <a:spcBef>
                <a:spcPts val="1500"/>
              </a:spcBef>
              <a:spcAft>
                <a:spcPts val="0"/>
              </a:spcAft>
              <a:buNone/>
              <a:defRPr/>
            </a:lvl2pPr>
            <a:lvl3pPr lvl="2" rtl="0">
              <a:spcBef>
                <a:spcPts val="1500"/>
              </a:spcBef>
              <a:spcAft>
                <a:spcPts val="0"/>
              </a:spcAft>
              <a:buNone/>
              <a:defRPr/>
            </a:lvl3pPr>
            <a:lvl4pPr lvl="3" rtl="0">
              <a:spcBef>
                <a:spcPts val="1500"/>
              </a:spcBef>
              <a:spcAft>
                <a:spcPts val="0"/>
              </a:spcAft>
              <a:buNone/>
              <a:defRPr/>
            </a:lvl4pPr>
            <a:lvl5pPr lvl="4" rtl="0">
              <a:spcBef>
                <a:spcPts val="1500"/>
              </a:spcBef>
              <a:spcAft>
                <a:spcPts val="0"/>
              </a:spcAft>
              <a:buNone/>
              <a:defRPr/>
            </a:lvl5pPr>
            <a:lvl6pPr lvl="5" rtl="0">
              <a:spcBef>
                <a:spcPts val="1500"/>
              </a:spcBef>
              <a:spcAft>
                <a:spcPts val="0"/>
              </a:spcAft>
              <a:buNone/>
              <a:defRPr/>
            </a:lvl6pPr>
            <a:lvl7pPr lvl="6" rtl="0">
              <a:spcBef>
                <a:spcPts val="1500"/>
              </a:spcBef>
              <a:spcAft>
                <a:spcPts val="0"/>
              </a:spcAft>
              <a:buNone/>
              <a:defRPr/>
            </a:lvl7pPr>
            <a:lvl8pPr lvl="7" rtl="0">
              <a:spcBef>
                <a:spcPts val="1500"/>
              </a:spcBef>
              <a:spcAft>
                <a:spcPts val="0"/>
              </a:spcAft>
              <a:buNone/>
              <a:defRPr/>
            </a:lvl8pPr>
            <a:lvl9pPr lvl="8" rtl="0">
              <a:spcBef>
                <a:spcPts val="1500"/>
              </a:spcBef>
              <a:spcAft>
                <a:spcPts val="1500"/>
              </a:spcAft>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66247" y="3154580"/>
            <a:ext cx="10011600" cy="1234500"/>
          </a:xfrm>
          <a:prstGeom prst="rect">
            <a:avLst/>
          </a:prstGeom>
        </p:spPr>
        <p:txBody>
          <a:bodyPr anchorCtr="0" anchor="ctr" bIns="116325" lIns="116325" spcFirstLastPara="1" rIns="116325" wrap="square" tIns="116325">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p:txBody>
      </p:sp>
      <p:sp>
        <p:nvSpPr>
          <p:cNvPr id="15" name="Google Shape;15;p3"/>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8" name="Google Shape;18;p4"/>
          <p:cNvSpPr txBox="1"/>
          <p:nvPr>
            <p:ph idx="1" type="body"/>
          </p:nvPr>
        </p:nvSpPr>
        <p:spPr>
          <a:xfrm>
            <a:off x="366247" y="1690297"/>
            <a:ext cx="10011600" cy="5010600"/>
          </a:xfrm>
          <a:prstGeom prst="rect">
            <a:avLst/>
          </a:prstGeom>
        </p:spPr>
        <p:txBody>
          <a:bodyPr anchorCtr="0" anchor="t"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19" name="Google Shape;19;p4"/>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2" name="Google Shape;22;p5"/>
          <p:cNvSpPr txBox="1"/>
          <p:nvPr>
            <p:ph idx="1" type="body"/>
          </p:nvPr>
        </p:nvSpPr>
        <p:spPr>
          <a:xfrm>
            <a:off x="366247"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678070" y="1690297"/>
            <a:ext cx="4699800" cy="5010600"/>
          </a:xfrm>
          <a:prstGeom prst="rect">
            <a:avLst/>
          </a:prstGeom>
        </p:spPr>
        <p:txBody>
          <a:bodyPr anchorCtr="0" anchor="t" bIns="116325" lIns="116325" spcFirstLastPara="1" rIns="116325" wrap="square" tIns="116325">
            <a:normAutofit/>
          </a:bodyPr>
          <a:lstStyle>
            <a:lvl1pPr indent="-342900" lvl="0" marL="457200">
              <a:spcBef>
                <a:spcPts val="0"/>
              </a:spcBef>
              <a:spcAft>
                <a:spcPts val="0"/>
              </a:spcAft>
              <a:buSzPts val="1800"/>
              <a:buChar char="●"/>
              <a:defRPr sz="18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66247" y="652703"/>
            <a:ext cx="10011600" cy="840000"/>
          </a:xfrm>
          <a:prstGeom prst="rect">
            <a:avLst/>
          </a:prstGeom>
        </p:spPr>
        <p:txBody>
          <a:bodyPr anchorCtr="0" anchor="t" bIns="116325" lIns="116325" spcFirstLastPara="1" rIns="116325" wrap="square" tIns="1163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7" name="Google Shape;27;p6"/>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66247" y="814880"/>
            <a:ext cx="3299400" cy="1108500"/>
          </a:xfrm>
          <a:prstGeom prst="rect">
            <a:avLst/>
          </a:prstGeom>
        </p:spPr>
        <p:txBody>
          <a:bodyPr anchorCtr="0" anchor="b" bIns="116325" lIns="116325" spcFirstLastPara="1" rIns="116325" wrap="square" tIns="116325">
            <a:norm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p:txBody>
      </p:sp>
      <p:sp>
        <p:nvSpPr>
          <p:cNvPr id="30" name="Google Shape;30;p7"/>
          <p:cNvSpPr txBox="1"/>
          <p:nvPr>
            <p:ph idx="1" type="body"/>
          </p:nvPr>
        </p:nvSpPr>
        <p:spPr>
          <a:xfrm>
            <a:off x="366247" y="2038080"/>
            <a:ext cx="3299400" cy="4663200"/>
          </a:xfrm>
          <a:prstGeom prst="rect">
            <a:avLst/>
          </a:prstGeom>
        </p:spPr>
        <p:txBody>
          <a:bodyPr anchorCtr="0" anchor="t" bIns="116325" lIns="116325" spcFirstLastPara="1" rIns="116325" wrap="square" tIns="116325">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76044" y="660220"/>
            <a:ext cx="7482300" cy="5999700"/>
          </a:xfrm>
          <a:prstGeom prst="rect">
            <a:avLst/>
          </a:prstGeom>
        </p:spPr>
        <p:txBody>
          <a:bodyPr anchorCtr="0" anchor="ctr" bIns="116325" lIns="116325" spcFirstLastPara="1" rIns="116325" wrap="square" tIns="116325">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p:txBody>
      </p:sp>
      <p:sp>
        <p:nvSpPr>
          <p:cNvPr id="34" name="Google Shape;34;p8"/>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372100" y="-183"/>
            <a:ext cx="5372100" cy="7543800"/>
          </a:xfrm>
          <a:prstGeom prst="rect">
            <a:avLst/>
          </a:prstGeom>
          <a:solidFill>
            <a:schemeClr val="lt2"/>
          </a:solidFill>
          <a:ln>
            <a:noFill/>
          </a:ln>
        </p:spPr>
        <p:txBody>
          <a:bodyPr anchorCtr="0" anchor="ctr" bIns="116325" lIns="116325" spcFirstLastPara="1" rIns="116325" wrap="square" tIns="1163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11963" y="1808657"/>
            <a:ext cx="4753200" cy="2174100"/>
          </a:xfrm>
          <a:prstGeom prst="rect">
            <a:avLst/>
          </a:prstGeom>
        </p:spPr>
        <p:txBody>
          <a:bodyPr anchorCtr="0" anchor="b" bIns="116325" lIns="116325" spcFirstLastPara="1" rIns="116325" wrap="square" tIns="116325">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p:txBody>
      </p:sp>
      <p:sp>
        <p:nvSpPr>
          <p:cNvPr id="38" name="Google Shape;38;p9"/>
          <p:cNvSpPr txBox="1"/>
          <p:nvPr>
            <p:ph idx="1" type="subTitle"/>
          </p:nvPr>
        </p:nvSpPr>
        <p:spPr>
          <a:xfrm>
            <a:off x="311963" y="4111177"/>
            <a:ext cx="4753200" cy="1811400"/>
          </a:xfrm>
          <a:prstGeom prst="rect">
            <a:avLst/>
          </a:prstGeom>
        </p:spPr>
        <p:txBody>
          <a:bodyPr anchorCtr="0" anchor="t" bIns="116325" lIns="116325" spcFirstLastPara="1" rIns="116325" wrap="square" tIns="116325">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p:txBody>
      </p:sp>
      <p:sp>
        <p:nvSpPr>
          <p:cNvPr id="39" name="Google Shape;39;p9"/>
          <p:cNvSpPr txBox="1"/>
          <p:nvPr>
            <p:ph idx="2" type="body"/>
          </p:nvPr>
        </p:nvSpPr>
        <p:spPr>
          <a:xfrm>
            <a:off x="5803913" y="1061977"/>
            <a:ext cx="4508400" cy="5419500"/>
          </a:xfrm>
          <a:prstGeom prst="rect">
            <a:avLst/>
          </a:prstGeom>
        </p:spPr>
        <p:txBody>
          <a:bodyPr anchorCtr="0" anchor="ctr" bIns="116325" lIns="116325" spcFirstLastPara="1" rIns="116325" wrap="square" tIns="116325">
            <a:normAutofit/>
          </a:bodyPr>
          <a:lstStyle>
            <a:lvl1pPr indent="-374650" lvl="0" marL="457200">
              <a:spcBef>
                <a:spcPts val="0"/>
              </a:spcBef>
              <a:spcAft>
                <a:spcPts val="0"/>
              </a:spcAft>
              <a:buSzPts val="2300"/>
              <a:buChar char="●"/>
              <a:defRPr/>
            </a:lvl1pPr>
            <a:lvl2pPr indent="-342900" lvl="1" marL="914400">
              <a:spcBef>
                <a:spcPts val="0"/>
              </a:spcBef>
              <a:spcAft>
                <a:spcPts val="0"/>
              </a:spcAft>
              <a:buSzPts val="1800"/>
              <a:buChar char="○"/>
              <a:defRPr/>
            </a:lvl2pPr>
            <a:lvl3pPr indent="-342900" lvl="2" marL="1371600">
              <a:spcBef>
                <a:spcPts val="0"/>
              </a:spcBef>
              <a:spcAft>
                <a:spcPts val="0"/>
              </a:spcAft>
              <a:buSzPts val="18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0" name="Google Shape;40;p9"/>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66247" y="6204843"/>
            <a:ext cx="7048500" cy="887400"/>
          </a:xfrm>
          <a:prstGeom prst="rect">
            <a:avLst/>
          </a:prstGeom>
        </p:spPr>
        <p:txBody>
          <a:bodyPr anchorCtr="0" anchor="ctr" bIns="116325" lIns="116325" spcFirstLastPara="1" rIns="116325" wrap="square" tIns="116325">
            <a:normAutofit/>
          </a:bodyPr>
          <a:lstStyle>
            <a:lvl1pPr indent="-228600" lvl="0" marL="457200">
              <a:lnSpc>
                <a:spcPct val="100000"/>
              </a:lnSpc>
              <a:spcBef>
                <a:spcPts val="0"/>
              </a:spcBef>
              <a:spcAft>
                <a:spcPts val="0"/>
              </a:spcAft>
              <a:buSzPts val="2300"/>
              <a:buNone/>
              <a:defRPr/>
            </a:lvl1pPr>
          </a:lstStyle>
          <a:p/>
        </p:txBody>
      </p:sp>
      <p:sp>
        <p:nvSpPr>
          <p:cNvPr id="43" name="Google Shape;43;p10"/>
          <p:cNvSpPr txBox="1"/>
          <p:nvPr>
            <p:ph idx="12" type="sldNum"/>
          </p:nvPr>
        </p:nvSpPr>
        <p:spPr>
          <a:xfrm>
            <a:off x="9955138" y="6839385"/>
            <a:ext cx="644700" cy="577200"/>
          </a:xfrm>
          <a:prstGeom prst="rect">
            <a:avLst/>
          </a:prstGeom>
        </p:spPr>
        <p:txBody>
          <a:bodyPr anchorCtr="0" anchor="ctr" bIns="116325" lIns="116325" spcFirstLastPara="1" rIns="116325" wrap="square" tIns="1163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66247" y="652703"/>
            <a:ext cx="10011600" cy="840000"/>
          </a:xfrm>
          <a:prstGeom prst="rect">
            <a:avLst/>
          </a:prstGeom>
          <a:noFill/>
          <a:ln>
            <a:noFill/>
          </a:ln>
        </p:spPr>
        <p:txBody>
          <a:bodyPr anchorCtr="0" anchor="t" bIns="116325" lIns="116325" spcFirstLastPara="1" rIns="116325" wrap="square" tIns="116325">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p:txBody>
      </p:sp>
      <p:sp>
        <p:nvSpPr>
          <p:cNvPr id="7" name="Google Shape;7;p1"/>
          <p:cNvSpPr txBox="1"/>
          <p:nvPr>
            <p:ph idx="1" type="body"/>
          </p:nvPr>
        </p:nvSpPr>
        <p:spPr>
          <a:xfrm>
            <a:off x="366247" y="1690297"/>
            <a:ext cx="10011600" cy="5010600"/>
          </a:xfrm>
          <a:prstGeom prst="rect">
            <a:avLst/>
          </a:prstGeom>
          <a:noFill/>
          <a:ln>
            <a:noFill/>
          </a:ln>
        </p:spPr>
        <p:txBody>
          <a:bodyPr anchorCtr="0" anchor="t" bIns="116325" lIns="116325" spcFirstLastPara="1" rIns="116325" wrap="square" tIns="116325">
            <a:norm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0"/>
              </a:spcBef>
              <a:spcAft>
                <a:spcPts val="0"/>
              </a:spcAft>
              <a:buClr>
                <a:schemeClr val="dk2"/>
              </a:buClr>
              <a:buSzPts val="1800"/>
              <a:buChar char="○"/>
              <a:defRPr sz="1800">
                <a:solidFill>
                  <a:schemeClr val="dk2"/>
                </a:solidFill>
              </a:defRPr>
            </a:lvl2pPr>
            <a:lvl3pPr indent="-342900" lvl="2" marL="1371600">
              <a:lnSpc>
                <a:spcPct val="115000"/>
              </a:lnSpc>
              <a:spcBef>
                <a:spcPts val="0"/>
              </a:spcBef>
              <a:spcAft>
                <a:spcPts val="0"/>
              </a:spcAft>
              <a:buClr>
                <a:schemeClr val="dk2"/>
              </a:buClr>
              <a:buSzPts val="1800"/>
              <a:buChar char="■"/>
              <a:defRPr sz="1800">
                <a:solidFill>
                  <a:schemeClr val="dk2"/>
                </a:solidFill>
              </a:defRPr>
            </a:lvl3pPr>
            <a:lvl4pPr indent="-342900" lvl="3" marL="1828800">
              <a:lnSpc>
                <a:spcPct val="115000"/>
              </a:lnSpc>
              <a:spcBef>
                <a:spcPts val="0"/>
              </a:spcBef>
              <a:spcAft>
                <a:spcPts val="0"/>
              </a:spcAft>
              <a:buClr>
                <a:schemeClr val="dk2"/>
              </a:buClr>
              <a:buSzPts val="1800"/>
              <a:buChar char="●"/>
              <a:defRPr sz="1800">
                <a:solidFill>
                  <a:schemeClr val="dk2"/>
                </a:solidFill>
              </a:defRPr>
            </a:lvl4pPr>
            <a:lvl5pPr indent="-342900" lvl="4" marL="2286000">
              <a:lnSpc>
                <a:spcPct val="115000"/>
              </a:lnSpc>
              <a:spcBef>
                <a:spcPts val="0"/>
              </a:spcBef>
              <a:spcAft>
                <a:spcPts val="0"/>
              </a:spcAft>
              <a:buClr>
                <a:schemeClr val="dk2"/>
              </a:buClr>
              <a:buSzPts val="1800"/>
              <a:buChar char="○"/>
              <a:defRPr sz="1800">
                <a:solidFill>
                  <a:schemeClr val="dk2"/>
                </a:solidFill>
              </a:defRPr>
            </a:lvl5pPr>
            <a:lvl6pPr indent="-342900" lvl="5" marL="2743200">
              <a:lnSpc>
                <a:spcPct val="115000"/>
              </a:lnSpc>
              <a:spcBef>
                <a:spcPts val="0"/>
              </a:spcBef>
              <a:spcAft>
                <a:spcPts val="0"/>
              </a:spcAft>
              <a:buClr>
                <a:schemeClr val="dk2"/>
              </a:buClr>
              <a:buSzPts val="1800"/>
              <a:buChar char="■"/>
              <a:defRPr sz="1800">
                <a:solidFill>
                  <a:schemeClr val="dk2"/>
                </a:solidFill>
              </a:defRPr>
            </a:lvl6pPr>
            <a:lvl7pPr indent="-342900" lvl="6" marL="3200400">
              <a:lnSpc>
                <a:spcPct val="115000"/>
              </a:lnSpc>
              <a:spcBef>
                <a:spcPts val="0"/>
              </a:spcBef>
              <a:spcAft>
                <a:spcPts val="0"/>
              </a:spcAft>
              <a:buClr>
                <a:schemeClr val="dk2"/>
              </a:buClr>
              <a:buSzPts val="1800"/>
              <a:buChar char="●"/>
              <a:defRPr sz="1800">
                <a:solidFill>
                  <a:schemeClr val="dk2"/>
                </a:solidFill>
              </a:defRPr>
            </a:lvl7pPr>
            <a:lvl8pPr indent="-342900" lvl="7" marL="3657600">
              <a:lnSpc>
                <a:spcPct val="115000"/>
              </a:lnSpc>
              <a:spcBef>
                <a:spcPts val="0"/>
              </a:spcBef>
              <a:spcAft>
                <a:spcPts val="0"/>
              </a:spcAft>
              <a:buClr>
                <a:schemeClr val="dk2"/>
              </a:buClr>
              <a:buSzPts val="1800"/>
              <a:buChar char="○"/>
              <a:defRPr sz="1800">
                <a:solidFill>
                  <a:schemeClr val="dk2"/>
                </a:solidFill>
              </a:defRPr>
            </a:lvl8pPr>
            <a:lvl9pPr indent="-342900" lvl="8" marL="4114800">
              <a:lnSpc>
                <a:spcPct val="115000"/>
              </a:lnSpc>
              <a:spcBef>
                <a:spcPts val="0"/>
              </a:spcBef>
              <a:spcAft>
                <a:spcPts val="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9955138" y="6839385"/>
            <a:ext cx="644700" cy="577200"/>
          </a:xfrm>
          <a:prstGeom prst="rect">
            <a:avLst/>
          </a:prstGeom>
          <a:noFill/>
          <a:ln>
            <a:noFill/>
          </a:ln>
        </p:spPr>
        <p:txBody>
          <a:bodyPr anchorCtr="0" anchor="ctr" bIns="116325" lIns="116325" spcFirstLastPara="1" rIns="116325" wrap="square" tIns="116325">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hyperlink" Target="https://www.boardofinnovation.com/best-innovation-strategy/"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262047" y="193203"/>
            <a:ext cx="100116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SzPts val="990"/>
              <a:buNone/>
            </a:pPr>
            <a:r>
              <a:rPr lang="en" sz="1200">
                <a:latin typeface="Open Sans Light"/>
                <a:ea typeface="Open Sans Light"/>
                <a:cs typeface="Open Sans Light"/>
                <a:sym typeface="Open Sans Light"/>
              </a:rPr>
              <a:t>I want to map out and prioritise my teams innovation projects.</a:t>
            </a:r>
            <a:endParaRPr sz="1200">
              <a:latin typeface="Open Sans Light"/>
              <a:ea typeface="Open Sans Light"/>
              <a:cs typeface="Open Sans Light"/>
              <a:sym typeface="Open Sans Light"/>
            </a:endParaRPr>
          </a:p>
          <a:p>
            <a:pPr indent="0" lvl="0" marL="0" rtl="0" algn="l">
              <a:spcBef>
                <a:spcPts val="0"/>
              </a:spcBef>
              <a:spcAft>
                <a:spcPts val="0"/>
              </a:spcAft>
              <a:buSzPts val="990"/>
              <a:buNone/>
            </a:pPr>
            <a:r>
              <a:rPr lang="en" sz="1200">
                <a:latin typeface="Open Sans Light"/>
                <a:ea typeface="Open Sans Light"/>
                <a:cs typeface="Open Sans Light"/>
                <a:sym typeface="Open Sans Light"/>
              </a:rPr>
              <a:t>to ensure we know where to start next and why. </a:t>
            </a:r>
            <a:endParaRPr sz="1200">
              <a:latin typeface="Open Sans Light"/>
              <a:ea typeface="Open Sans Light"/>
              <a:cs typeface="Open Sans Light"/>
              <a:sym typeface="Open Sans Light"/>
            </a:endParaRPr>
          </a:p>
          <a:p>
            <a:pPr indent="0" lvl="0" marL="0" rtl="0" algn="l">
              <a:spcBef>
                <a:spcPts val="0"/>
              </a:spcBef>
              <a:spcAft>
                <a:spcPts val="0"/>
              </a:spcAft>
              <a:buSzPts val="990"/>
              <a:buNone/>
            </a:pPr>
            <a:r>
              <a:t/>
            </a:r>
            <a:endParaRPr sz="1200">
              <a:latin typeface="Open Sans Light"/>
              <a:ea typeface="Open Sans Light"/>
              <a:cs typeface="Open Sans Light"/>
              <a:sym typeface="Open Sans Light"/>
            </a:endParaRPr>
          </a:p>
        </p:txBody>
      </p:sp>
      <p:sp>
        <p:nvSpPr>
          <p:cNvPr id="71" name="Google Shape;71;p16"/>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6"/>
          <p:cNvSpPr txBox="1"/>
          <p:nvPr/>
        </p:nvSpPr>
        <p:spPr>
          <a:xfrm>
            <a:off x="6460575"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INNOVATION BATTLEFIELD</a:t>
            </a:r>
            <a:endParaRPr sz="2300">
              <a:solidFill>
                <a:srgbClr val="319704"/>
              </a:solidFill>
              <a:latin typeface="Open Sans Medium"/>
              <a:ea typeface="Open Sans Medium"/>
              <a:cs typeface="Open Sans Medium"/>
              <a:sym typeface="Open Sans Medium"/>
            </a:endParaRPr>
          </a:p>
        </p:txBody>
      </p:sp>
      <p:sp>
        <p:nvSpPr>
          <p:cNvPr id="73" name="Google Shape;73;p16"/>
          <p:cNvSpPr txBox="1"/>
          <p:nvPr/>
        </p:nvSpPr>
        <p:spPr>
          <a:xfrm>
            <a:off x="338225" y="1402175"/>
            <a:ext cx="4335600" cy="535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latin typeface="Open Sans"/>
                <a:ea typeface="Open Sans"/>
                <a:cs typeface="Open Sans"/>
                <a:sym typeface="Open Sans"/>
              </a:rPr>
              <a:t>What is it</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latin typeface="Open Sans Light"/>
                <a:ea typeface="Open Sans Light"/>
                <a:cs typeface="Open Sans Light"/>
                <a:sym typeface="Open Sans Light"/>
              </a:rPr>
              <a:t>A simple 2 x 2 tool to plot your various innovation opportunities, and prioritise which ones to work on first.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latin typeface="Open Sans Light"/>
                <a:ea typeface="Open Sans Light"/>
                <a:cs typeface="Open Sans Light"/>
                <a:sym typeface="Open Sans Light"/>
              </a:rPr>
              <a:t>The matrix gets you to plot ideas against effort versus reward, allowing you to quickly pinpoint the high reward, low effort opportunities. </a:t>
            </a:r>
            <a:endParaRPr sz="1200">
              <a:solidFill>
                <a:schemeClr val="dk1"/>
              </a:solidFill>
              <a:highlight>
                <a:schemeClr val="lt1"/>
              </a:highlight>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When to use it</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latin typeface="Open Sans Light"/>
                <a:ea typeface="Open Sans Light"/>
                <a:cs typeface="Open Sans Light"/>
                <a:sym typeface="Open Sans Light"/>
              </a:rPr>
              <a:t>When you’re setting budgets, designing  your team’s innovation pipeline and roadmap. If you’re stuck on what to work on next and why, and you need a quick way to get everyone aligned on where to focus and why.</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Template</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lang="en" sz="1200">
                <a:highlight>
                  <a:schemeClr val="accent6"/>
                </a:highlight>
                <a:latin typeface="Open Sans Light"/>
                <a:ea typeface="Open Sans Light"/>
                <a:cs typeface="Open Sans Light"/>
                <a:sym typeface="Open Sans Light"/>
              </a:rPr>
              <a:t>Click here</a:t>
            </a:r>
            <a:endParaRPr sz="1200">
              <a:highlight>
                <a:schemeClr val="accent6"/>
              </a:highlight>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latin typeface="Open Sans"/>
                <a:ea typeface="Open Sans"/>
                <a:cs typeface="Open Sans"/>
                <a:sym typeface="Open Sans"/>
              </a:rPr>
              <a:t>Learn More</a:t>
            </a:r>
            <a:endParaRPr b="1" sz="1200">
              <a:latin typeface="Open Sans"/>
              <a:ea typeface="Open Sans"/>
              <a:cs typeface="Open Sans"/>
              <a:sym typeface="Open Sans"/>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rPr b="1" lang="en" sz="1200">
                <a:solidFill>
                  <a:srgbClr val="38761D"/>
                </a:solidFill>
                <a:latin typeface="Open Sans"/>
                <a:ea typeface="Open Sans"/>
                <a:cs typeface="Open Sans"/>
                <a:sym typeface="Open Sans"/>
              </a:rPr>
              <a:t>READ</a:t>
            </a:r>
            <a:r>
              <a:rPr lang="en" sz="1200">
                <a:latin typeface="Open Sans Light"/>
                <a:ea typeface="Open Sans Light"/>
                <a:cs typeface="Open Sans Light"/>
                <a:sym typeface="Open Sans Light"/>
              </a:rPr>
              <a:t> </a:t>
            </a:r>
            <a:r>
              <a:rPr lang="en" sz="1200" u="sng">
                <a:solidFill>
                  <a:schemeClr val="hlink"/>
                </a:solidFill>
                <a:latin typeface="Open Sans Medium"/>
                <a:ea typeface="Open Sans Medium"/>
                <a:cs typeface="Open Sans Medium"/>
                <a:sym typeface="Open Sans Medium"/>
                <a:hlinkClick r:id="rId3"/>
              </a:rPr>
              <a:t>Innovation strategy tools, best practice &amp; examples</a:t>
            </a:r>
            <a:endParaRPr sz="1200">
              <a:latin typeface="Open Sans Medium"/>
              <a:ea typeface="Open Sans Medium"/>
              <a:cs typeface="Open Sans Medium"/>
              <a:sym typeface="Open Sans Medium"/>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rtl="0" algn="l">
              <a:spcBef>
                <a:spcPts val="0"/>
              </a:spcBef>
              <a:spcAft>
                <a:spcPts val="0"/>
              </a:spcAft>
              <a:buNone/>
            </a:pPr>
            <a:r>
              <a:t/>
            </a:r>
            <a:endParaRPr sz="1200">
              <a:latin typeface="Open Sans Light"/>
              <a:ea typeface="Open Sans Light"/>
              <a:cs typeface="Open Sans Light"/>
              <a:sym typeface="Open Sans Light"/>
            </a:endParaRPr>
          </a:p>
        </p:txBody>
      </p:sp>
      <p:sp>
        <p:nvSpPr>
          <p:cNvPr id="74" name="Google Shape;74;p16"/>
          <p:cNvSpPr txBox="1"/>
          <p:nvPr/>
        </p:nvSpPr>
        <p:spPr>
          <a:xfrm>
            <a:off x="5207850" y="1402175"/>
            <a:ext cx="5065800" cy="288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solidFill>
                  <a:schemeClr val="dk1"/>
                </a:solidFill>
                <a:highlight>
                  <a:schemeClr val="lt1"/>
                </a:highlight>
                <a:latin typeface="Open Sans"/>
                <a:ea typeface="Open Sans"/>
                <a:cs typeface="Open Sans"/>
                <a:sym typeface="Open Sans"/>
              </a:rPr>
              <a:t>The framework is made up of 4 sections:</a:t>
            </a:r>
            <a:endParaRPr b="1" sz="1200">
              <a:solidFill>
                <a:schemeClr val="dk1"/>
              </a:solidFill>
              <a:highlight>
                <a:schemeClr val="lt1"/>
              </a:highlight>
              <a:latin typeface="Open Sans"/>
              <a:ea typeface="Open Sans"/>
              <a:cs typeface="Open Sans"/>
              <a:sym typeface="Open Sans"/>
            </a:endParaRPr>
          </a:p>
          <a:p>
            <a:pPr indent="0" lvl="0" marL="0" rtl="0" algn="l">
              <a:spcBef>
                <a:spcPts val="200"/>
              </a:spcBef>
              <a:spcAft>
                <a:spcPts val="0"/>
              </a:spcAft>
              <a:buNone/>
            </a:pPr>
            <a:r>
              <a:t/>
            </a:r>
            <a:endParaRPr b="1" sz="1200">
              <a:solidFill>
                <a:schemeClr val="dk1"/>
              </a:solidFill>
              <a:highlight>
                <a:schemeClr val="lt1"/>
              </a:highlight>
              <a:latin typeface="Open Sans"/>
              <a:ea typeface="Open Sans"/>
              <a:cs typeface="Open Sans"/>
              <a:sym typeface="Open Sans"/>
            </a:endParaRPr>
          </a:p>
          <a:p>
            <a:pPr indent="0" lvl="0" marL="0" rtl="0" algn="l">
              <a:spcBef>
                <a:spcPts val="200"/>
              </a:spcBef>
              <a:spcAft>
                <a:spcPts val="0"/>
              </a:spcAft>
              <a:buNone/>
            </a:pPr>
            <a:r>
              <a:rPr lang="en" sz="1200">
                <a:solidFill>
                  <a:schemeClr val="dk1"/>
                </a:solidFill>
                <a:highlight>
                  <a:srgbClr val="FFFFFF"/>
                </a:highlight>
                <a:latin typeface="Open Sans Light"/>
                <a:ea typeface="Open Sans Light"/>
                <a:cs typeface="Open Sans Light"/>
                <a:sym typeface="Open Sans Light"/>
              </a:rPr>
              <a:t>START HERE are the high-value, low-effort opportuniites. They should be prioritised first</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1200"/>
              </a:spcBef>
              <a:spcAft>
                <a:spcPts val="0"/>
              </a:spcAft>
              <a:buNone/>
            </a:pPr>
            <a:r>
              <a:rPr lang="en" sz="1200">
                <a:solidFill>
                  <a:schemeClr val="dk1"/>
                </a:solidFill>
                <a:highlight>
                  <a:srgbClr val="FFFFFF"/>
                </a:highlight>
                <a:latin typeface="Open Sans Light"/>
                <a:ea typeface="Open Sans Light"/>
                <a:cs typeface="Open Sans Light"/>
                <a:sym typeface="Open Sans Light"/>
              </a:rPr>
              <a:t>CONSIDER are the high value, high-effort opportunities. They should be considered second, with discussion around feasibility and risk</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1200"/>
              </a:spcBef>
              <a:spcAft>
                <a:spcPts val="0"/>
              </a:spcAft>
              <a:buNone/>
            </a:pPr>
            <a:r>
              <a:rPr lang="en" sz="1200">
                <a:solidFill>
                  <a:schemeClr val="dk1"/>
                </a:solidFill>
                <a:highlight>
                  <a:srgbClr val="FFFFFF"/>
                </a:highlight>
                <a:latin typeface="Open Sans Light"/>
                <a:ea typeface="Open Sans Light"/>
                <a:cs typeface="Open Sans Light"/>
                <a:sym typeface="Open Sans Light"/>
              </a:rPr>
              <a:t>NOT WORTH IT are the low-value, low-effort opportunities. They shouldn’t be prioritised</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1200"/>
              </a:spcBef>
              <a:spcAft>
                <a:spcPts val="0"/>
              </a:spcAft>
              <a:buNone/>
            </a:pPr>
            <a:r>
              <a:rPr lang="en" sz="1200">
                <a:solidFill>
                  <a:schemeClr val="dk1"/>
                </a:solidFill>
                <a:highlight>
                  <a:srgbClr val="FFFFFF"/>
                </a:highlight>
                <a:latin typeface="Open Sans Light"/>
                <a:ea typeface="Open Sans Light"/>
                <a:cs typeface="Open Sans Light"/>
                <a:sym typeface="Open Sans Light"/>
              </a:rPr>
              <a:t>INNOVATION KILLERS are the low-value, high-effort opportunities. They should be killed or discounted from the pipeline..</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1200"/>
              </a:spcBef>
              <a:spcAft>
                <a:spcPts val="1200"/>
              </a:spcAft>
              <a:buNone/>
            </a:pPr>
            <a:r>
              <a:t/>
            </a:r>
            <a:endParaRPr sz="1200">
              <a:solidFill>
                <a:schemeClr val="dk1"/>
              </a:solidFill>
              <a:highlight>
                <a:srgbClr val="FFFFFF"/>
              </a:highlight>
              <a:latin typeface="Open Sans Light"/>
              <a:ea typeface="Open Sans Light"/>
              <a:cs typeface="Open Sans Light"/>
              <a:sym typeface="Open Sans Light"/>
            </a:endParaRPr>
          </a:p>
        </p:txBody>
      </p:sp>
      <p:pic>
        <p:nvPicPr>
          <p:cNvPr id="75" name="Google Shape;75;p16"/>
          <p:cNvPicPr preferRelativeResize="0"/>
          <p:nvPr/>
        </p:nvPicPr>
        <p:blipFill>
          <a:blip r:embed="rId4">
            <a:alphaModFix/>
          </a:blip>
          <a:stretch>
            <a:fillRect/>
          </a:stretch>
        </p:blipFill>
        <p:spPr>
          <a:xfrm>
            <a:off x="5937000" y="4688400"/>
            <a:ext cx="3853576" cy="2486526"/>
          </a:xfrm>
          <a:prstGeom prst="rect">
            <a:avLst/>
          </a:prstGeom>
          <a:noFill/>
          <a:ln>
            <a:noFill/>
          </a:ln>
        </p:spPr>
      </p:pic>
      <p:cxnSp>
        <p:nvCxnSpPr>
          <p:cNvPr id="76" name="Google Shape;76;p16"/>
          <p:cNvCxnSpPr/>
          <p:nvPr/>
        </p:nvCxnSpPr>
        <p:spPr>
          <a:xfrm flipH="1">
            <a:off x="6298775" y="0"/>
            <a:ext cx="11100" cy="953100"/>
          </a:xfrm>
          <a:prstGeom prst="straightConnector1">
            <a:avLst/>
          </a:prstGeom>
          <a:noFill/>
          <a:ln cap="flat" cmpd="sng" w="19050">
            <a:solidFill>
              <a:srgbClr val="319704"/>
            </a:solidFill>
            <a:prstDash val="solid"/>
            <a:round/>
            <a:headEnd len="med" w="med" type="none"/>
            <a:tailEnd len="med" w="med"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262047" y="193203"/>
            <a:ext cx="10011600" cy="840000"/>
          </a:xfrm>
          <a:prstGeom prst="rect">
            <a:avLst/>
          </a:prstGeom>
        </p:spPr>
        <p:txBody>
          <a:bodyPr anchorCtr="0" anchor="t" bIns="116325" lIns="116325" spcFirstLastPara="1" rIns="116325" wrap="square" tIns="116325">
            <a:noAutofit/>
          </a:bodyPr>
          <a:lstStyle/>
          <a:p>
            <a:pPr indent="0" lvl="0" marL="0" rtl="0" algn="l">
              <a:spcBef>
                <a:spcPts val="0"/>
              </a:spcBef>
              <a:spcAft>
                <a:spcPts val="0"/>
              </a:spcAft>
              <a:buClr>
                <a:schemeClr val="dk1"/>
              </a:buClr>
              <a:buSzPts val="990"/>
              <a:buFont typeface="Arial"/>
              <a:buNone/>
            </a:pPr>
            <a:r>
              <a:rPr lang="en" sz="2400">
                <a:latin typeface="Open Sans Light"/>
                <a:ea typeface="Open Sans Light"/>
                <a:cs typeface="Open Sans Light"/>
                <a:sym typeface="Open Sans Light"/>
              </a:rPr>
              <a:t>HOW TO USE IT</a:t>
            </a:r>
            <a:endParaRPr sz="2400">
              <a:latin typeface="Open Sans Light"/>
              <a:ea typeface="Open Sans Light"/>
              <a:cs typeface="Open Sans Light"/>
              <a:sym typeface="Open Sans Light"/>
            </a:endParaRPr>
          </a:p>
          <a:p>
            <a:pPr indent="0" lvl="0" marL="0" rtl="0" algn="l">
              <a:spcBef>
                <a:spcPts val="0"/>
              </a:spcBef>
              <a:spcAft>
                <a:spcPts val="0"/>
              </a:spcAft>
              <a:buSzPts val="990"/>
              <a:buNone/>
            </a:pPr>
            <a:r>
              <a:t/>
            </a:r>
            <a:endParaRPr sz="1200">
              <a:latin typeface="Open Sans Light"/>
              <a:ea typeface="Open Sans Light"/>
              <a:cs typeface="Open Sans Light"/>
              <a:sym typeface="Open Sans Light"/>
            </a:endParaRPr>
          </a:p>
        </p:txBody>
      </p:sp>
      <p:sp>
        <p:nvSpPr>
          <p:cNvPr id="82" name="Google Shape;82;p17"/>
          <p:cNvSpPr/>
          <p:nvPr/>
        </p:nvSpPr>
        <p:spPr>
          <a:xfrm>
            <a:off x="338225" y="897425"/>
            <a:ext cx="9935700" cy="98100"/>
          </a:xfrm>
          <a:prstGeom prst="rect">
            <a:avLst/>
          </a:prstGeom>
          <a:solidFill>
            <a:srgbClr val="319704"/>
          </a:solid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txBox="1"/>
          <p:nvPr/>
        </p:nvSpPr>
        <p:spPr>
          <a:xfrm>
            <a:off x="338225" y="1402175"/>
            <a:ext cx="7770300" cy="558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200">
              <a:latin typeface="Open Sans Light"/>
              <a:ea typeface="Open Sans Light"/>
              <a:cs typeface="Open Sans Light"/>
              <a:sym typeface="Open Sans Light"/>
            </a:endParaRPr>
          </a:p>
          <a:p>
            <a:pPr indent="0" lvl="0" marL="0" marR="190500" rtl="0" algn="l">
              <a:lnSpc>
                <a:spcPct val="120000"/>
              </a:lnSpc>
              <a:spcBef>
                <a:spcPts val="1400"/>
              </a:spcBef>
              <a:spcAft>
                <a:spcPts val="0"/>
              </a:spcAft>
              <a:buNone/>
            </a:pPr>
            <a:r>
              <a:rPr b="1" lang="en" sz="1200">
                <a:solidFill>
                  <a:srgbClr val="449222"/>
                </a:solidFill>
                <a:highlight>
                  <a:srgbClr val="FFFFFF"/>
                </a:highlight>
                <a:latin typeface="Open Sans"/>
                <a:ea typeface="Open Sans"/>
                <a:cs typeface="Open Sans"/>
                <a:sym typeface="Open Sans"/>
              </a:rPr>
              <a:t>STEP 1</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latin typeface="Open Sans Light"/>
                <a:ea typeface="Open Sans Light"/>
                <a:cs typeface="Open Sans Light"/>
                <a:sym typeface="Open Sans Light"/>
              </a:rPr>
              <a:t>If you’re in-person, print the template  on an A3 or A2 sheet of paper. Or if you’re running this virtually, create a Miro or Mural board for everyone to use. Best to use post-its to move ideas around as the discussion evolves.</a:t>
            </a:r>
            <a:endParaRPr b="1" sz="1300">
              <a:solidFill>
                <a:srgbClr val="449222"/>
              </a:solidFill>
              <a:highlight>
                <a:srgbClr val="FFFFFF"/>
              </a:highlight>
            </a:endParaRPr>
          </a:p>
          <a:p>
            <a:pPr indent="0" lvl="0" marL="0" marR="190500" rtl="0" algn="l">
              <a:lnSpc>
                <a:spcPct val="120000"/>
              </a:lnSpc>
              <a:spcBef>
                <a:spcPts val="1400"/>
              </a:spcBef>
              <a:spcAft>
                <a:spcPts val="0"/>
              </a:spcAft>
              <a:buClr>
                <a:schemeClr val="dk1"/>
              </a:buClr>
              <a:buSzPts val="1100"/>
              <a:buFont typeface="Arial"/>
              <a:buNone/>
            </a:pPr>
            <a:r>
              <a:rPr b="1" lang="en" sz="1200">
                <a:solidFill>
                  <a:srgbClr val="449222"/>
                </a:solidFill>
                <a:highlight>
                  <a:srgbClr val="FFFFFF"/>
                </a:highlight>
                <a:latin typeface="Open Sans"/>
                <a:ea typeface="Open Sans"/>
                <a:cs typeface="Open Sans"/>
                <a:sym typeface="Open Sans"/>
              </a:rPr>
              <a:t>STEP 2</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latin typeface="Open Sans Light"/>
                <a:ea typeface="Open Sans Light"/>
                <a:cs typeface="Open Sans Light"/>
                <a:sym typeface="Open Sans Light"/>
              </a:rPr>
              <a:t>Have your team’s long list of potential innovation opportunities to hand.and your latest strategy to refer to. Develop a simple criteria to score each idea against both reward (i.e. income potential / cost or time saving / potential impact), and ease to deliver (i.e. cost to deliver / time to deliver / fit against existing systems and processes, reliance on other teams or external support). </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Clr>
                <a:schemeClr val="dk1"/>
              </a:buClr>
              <a:buSzPts val="1100"/>
              <a:buFont typeface="Arial"/>
              <a:buNone/>
            </a:pPr>
            <a:r>
              <a:rPr b="1" lang="en" sz="1200">
                <a:solidFill>
                  <a:srgbClr val="449222"/>
                </a:solidFill>
                <a:highlight>
                  <a:srgbClr val="FFFFFF"/>
                </a:highlight>
                <a:latin typeface="Open Sans"/>
                <a:ea typeface="Open Sans"/>
                <a:cs typeface="Open Sans"/>
                <a:sym typeface="Open Sans"/>
              </a:rPr>
              <a:t>STEP 3</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latin typeface="Open Sans Light"/>
                <a:ea typeface="Open Sans Light"/>
                <a:cs typeface="Open Sans Light"/>
                <a:sym typeface="Open Sans Light"/>
              </a:rPr>
              <a:t>Score each opportunity against the criteria, with each category ranging from 1-5. Add up the scores for each opportunity. You’ll relying on gut instinct at this stage, but if there are real sticking points, take the question away and agree who’ll explore it. </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20000"/>
              </a:lnSpc>
              <a:spcBef>
                <a:spcPts val="1400"/>
              </a:spcBef>
              <a:spcAft>
                <a:spcPts val="0"/>
              </a:spcAft>
              <a:buClr>
                <a:schemeClr val="dk1"/>
              </a:buClr>
              <a:buSzPts val="1100"/>
              <a:buFont typeface="Arial"/>
              <a:buNone/>
            </a:pPr>
            <a:r>
              <a:rPr b="1" lang="en" sz="1200">
                <a:solidFill>
                  <a:srgbClr val="449222"/>
                </a:solidFill>
                <a:highlight>
                  <a:srgbClr val="FFFFFF"/>
                </a:highlight>
                <a:latin typeface="Open Sans"/>
                <a:ea typeface="Open Sans"/>
                <a:cs typeface="Open Sans"/>
                <a:sym typeface="Open Sans"/>
              </a:rPr>
              <a:t>STEP 4</a:t>
            </a:r>
            <a:endParaRPr b="1" sz="1200">
              <a:solidFill>
                <a:srgbClr val="449222"/>
              </a:solidFill>
              <a:highlight>
                <a:srgbClr val="FFFFFF"/>
              </a:highlight>
              <a:latin typeface="Open Sans"/>
              <a:ea typeface="Open Sans"/>
              <a:cs typeface="Open Sans"/>
              <a:sym typeface="Open Sans"/>
            </a:endParaRPr>
          </a:p>
          <a:p>
            <a:pPr indent="0" lvl="0" marL="0" marR="190500" rtl="0" algn="l">
              <a:lnSpc>
                <a:spcPct val="115000"/>
              </a:lnSpc>
              <a:spcBef>
                <a:spcPts val="400"/>
              </a:spcBef>
              <a:spcAft>
                <a:spcPts val="0"/>
              </a:spcAft>
              <a:buClr>
                <a:schemeClr val="dk1"/>
              </a:buClr>
              <a:buSzPts val="1100"/>
              <a:buFont typeface="Arial"/>
              <a:buNone/>
            </a:pPr>
            <a:r>
              <a:rPr lang="en" sz="1200">
                <a:solidFill>
                  <a:schemeClr val="dk1"/>
                </a:solidFill>
                <a:highlight>
                  <a:srgbClr val="FFFFFF"/>
                </a:highlight>
                <a:latin typeface="Open Sans Light"/>
                <a:ea typeface="Open Sans Light"/>
                <a:cs typeface="Open Sans Light"/>
                <a:sym typeface="Open Sans Light"/>
              </a:rPr>
              <a:t>Plot the ideas up on the 2xs2, and agree which ones you’ll work on first. </a:t>
            </a:r>
            <a:endParaRPr sz="1200">
              <a:solidFill>
                <a:schemeClr val="dk1"/>
              </a:solidFill>
              <a:highlight>
                <a:srgbClr val="FFFFFF"/>
              </a:highlight>
              <a:latin typeface="Open Sans Light"/>
              <a:ea typeface="Open Sans Light"/>
              <a:cs typeface="Open Sans Light"/>
              <a:sym typeface="Open Sans Light"/>
            </a:endParaRPr>
          </a:p>
          <a:p>
            <a:pPr indent="0" lvl="0" marL="0" marR="190500" rtl="0" algn="l">
              <a:lnSpc>
                <a:spcPct val="115000"/>
              </a:lnSpc>
              <a:spcBef>
                <a:spcPts val="1100"/>
              </a:spcBef>
              <a:spcAft>
                <a:spcPts val="0"/>
              </a:spcAft>
              <a:buClr>
                <a:schemeClr val="dk1"/>
              </a:buClr>
              <a:buSzPts val="1100"/>
              <a:buFont typeface="Arial"/>
              <a:buNone/>
            </a:pPr>
            <a:r>
              <a:t/>
            </a:r>
            <a:endParaRPr sz="1200">
              <a:solidFill>
                <a:schemeClr val="dk1"/>
              </a:solidFill>
              <a:highlight>
                <a:srgbClr val="FFFFFF"/>
              </a:highlight>
              <a:latin typeface="Open Sans Light"/>
              <a:ea typeface="Open Sans Light"/>
              <a:cs typeface="Open Sans Light"/>
              <a:sym typeface="Open Sans Light"/>
            </a:endParaRPr>
          </a:p>
          <a:p>
            <a:pPr indent="0" lvl="0" marL="0" rtl="0" algn="l">
              <a:spcBef>
                <a:spcPts val="1100"/>
              </a:spcBef>
              <a:spcAft>
                <a:spcPts val="0"/>
              </a:spcAft>
              <a:buClr>
                <a:schemeClr val="dk1"/>
              </a:buClr>
              <a:buSzPts val="1100"/>
              <a:buFont typeface="Arial"/>
              <a:buNone/>
            </a:pPr>
            <a:r>
              <a:t/>
            </a:r>
            <a:endParaRPr b="1" sz="1200">
              <a:solidFill>
                <a:schemeClr val="dk1"/>
              </a:solidFill>
              <a:latin typeface="Open Sans"/>
              <a:ea typeface="Open Sans"/>
              <a:cs typeface="Open Sans"/>
              <a:sym typeface="Open Sans"/>
            </a:endParaRPr>
          </a:p>
          <a:p>
            <a:pPr indent="0" lvl="0" marL="0" rtl="0" algn="l">
              <a:spcBef>
                <a:spcPts val="0"/>
              </a:spcBef>
              <a:spcAft>
                <a:spcPts val="0"/>
              </a:spcAft>
              <a:buClr>
                <a:schemeClr val="dk1"/>
              </a:buClr>
              <a:buSzPts val="1100"/>
              <a:buFont typeface="Arial"/>
              <a:buNone/>
            </a:pPr>
            <a:r>
              <a:t/>
            </a:r>
            <a:endParaRPr sz="1200">
              <a:solidFill>
                <a:schemeClr val="dk1"/>
              </a:solidFill>
              <a:latin typeface="Open Sans Light"/>
              <a:ea typeface="Open Sans Light"/>
              <a:cs typeface="Open Sans Light"/>
              <a:sym typeface="Open Sans Light"/>
            </a:endParaRPr>
          </a:p>
          <a:p>
            <a:pPr indent="0" lvl="0" marL="0" rtl="0" algn="l">
              <a:spcBef>
                <a:spcPts val="0"/>
              </a:spcBef>
              <a:spcAft>
                <a:spcPts val="0"/>
              </a:spcAft>
              <a:buNone/>
            </a:pPr>
            <a:r>
              <a:t/>
            </a:r>
            <a:endParaRPr b="1" sz="1300">
              <a:solidFill>
                <a:srgbClr val="449222"/>
              </a:solidFill>
              <a:highlight>
                <a:srgbClr val="FFFFFF"/>
              </a:highlight>
            </a:endParaRPr>
          </a:p>
        </p:txBody>
      </p:sp>
      <p:sp>
        <p:nvSpPr>
          <p:cNvPr id="84" name="Google Shape;84;p17"/>
          <p:cNvSpPr txBox="1"/>
          <p:nvPr/>
        </p:nvSpPr>
        <p:spPr>
          <a:xfrm>
            <a:off x="6460575" y="193188"/>
            <a:ext cx="44994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rgbClr val="319704"/>
                </a:solidFill>
                <a:latin typeface="Open Sans Medium"/>
                <a:ea typeface="Open Sans Medium"/>
                <a:cs typeface="Open Sans Medium"/>
                <a:sym typeface="Open Sans Medium"/>
              </a:rPr>
              <a:t>INNOVATION BATTLEFIELD</a:t>
            </a:r>
            <a:endParaRPr sz="2300">
              <a:solidFill>
                <a:srgbClr val="319704"/>
              </a:solidFill>
              <a:latin typeface="Open Sans Medium"/>
              <a:ea typeface="Open Sans Medium"/>
              <a:cs typeface="Open Sans Medium"/>
              <a:sym typeface="Open Sans Medium"/>
            </a:endParaRPr>
          </a:p>
        </p:txBody>
      </p:sp>
      <p:cxnSp>
        <p:nvCxnSpPr>
          <p:cNvPr id="85" name="Google Shape;85;p17"/>
          <p:cNvCxnSpPr/>
          <p:nvPr/>
        </p:nvCxnSpPr>
        <p:spPr>
          <a:xfrm flipH="1">
            <a:off x="6298775" y="0"/>
            <a:ext cx="11100" cy="953100"/>
          </a:xfrm>
          <a:prstGeom prst="straightConnector1">
            <a:avLst/>
          </a:prstGeom>
          <a:noFill/>
          <a:ln cap="flat" cmpd="sng" w="19050">
            <a:solidFill>
              <a:srgbClr val="319704"/>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8"/>
          <p:cNvSpPr/>
          <p:nvPr/>
        </p:nvSpPr>
        <p:spPr>
          <a:xfrm>
            <a:off x="1495668" y="1634542"/>
            <a:ext cx="3872700" cy="2723100"/>
          </a:xfrm>
          <a:prstGeom prst="rect">
            <a:avLst/>
          </a:prstGeom>
          <a:no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8"/>
          <p:cNvSpPr/>
          <p:nvPr/>
        </p:nvSpPr>
        <p:spPr>
          <a:xfrm>
            <a:off x="1495668" y="4357933"/>
            <a:ext cx="3872700" cy="2723100"/>
          </a:xfrm>
          <a:prstGeom prst="rect">
            <a:avLst/>
          </a:prstGeom>
          <a:no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8"/>
          <p:cNvSpPr/>
          <p:nvPr/>
        </p:nvSpPr>
        <p:spPr>
          <a:xfrm>
            <a:off x="5368270" y="1634542"/>
            <a:ext cx="3872700" cy="2723100"/>
          </a:xfrm>
          <a:prstGeom prst="rect">
            <a:avLst/>
          </a:prstGeom>
          <a:no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8"/>
          <p:cNvSpPr/>
          <p:nvPr/>
        </p:nvSpPr>
        <p:spPr>
          <a:xfrm>
            <a:off x="5368270" y="4357933"/>
            <a:ext cx="3872700" cy="2723100"/>
          </a:xfrm>
          <a:prstGeom prst="rect">
            <a:avLst/>
          </a:prstGeom>
          <a:noFill/>
          <a:ln cap="flat" cmpd="sng" w="9525">
            <a:solidFill>
              <a:srgbClr val="31970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 name="Google Shape;94;p18"/>
          <p:cNvCxnSpPr/>
          <p:nvPr/>
        </p:nvCxnSpPr>
        <p:spPr>
          <a:xfrm rot="10800000">
            <a:off x="1510901" y="1432205"/>
            <a:ext cx="0" cy="5634600"/>
          </a:xfrm>
          <a:prstGeom prst="straightConnector1">
            <a:avLst/>
          </a:prstGeom>
          <a:noFill/>
          <a:ln cap="flat" cmpd="sng" w="19050">
            <a:solidFill>
              <a:schemeClr val="dk1"/>
            </a:solidFill>
            <a:prstDash val="solid"/>
            <a:round/>
            <a:headEnd len="med" w="med" type="none"/>
            <a:tailEnd len="med" w="med" type="triangle"/>
          </a:ln>
        </p:spPr>
      </p:cxnSp>
      <p:cxnSp>
        <p:nvCxnSpPr>
          <p:cNvPr id="95" name="Google Shape;95;p18"/>
          <p:cNvCxnSpPr/>
          <p:nvPr/>
        </p:nvCxnSpPr>
        <p:spPr>
          <a:xfrm>
            <a:off x="1495668" y="7081092"/>
            <a:ext cx="8140800" cy="0"/>
          </a:xfrm>
          <a:prstGeom prst="straightConnector1">
            <a:avLst/>
          </a:prstGeom>
          <a:noFill/>
          <a:ln cap="flat" cmpd="sng" w="19050">
            <a:solidFill>
              <a:schemeClr val="dk1"/>
            </a:solidFill>
            <a:prstDash val="solid"/>
            <a:round/>
            <a:headEnd len="med" w="med" type="none"/>
            <a:tailEnd len="med" w="med" type="triangle"/>
          </a:ln>
        </p:spPr>
      </p:cxnSp>
      <p:sp>
        <p:nvSpPr>
          <p:cNvPr id="96" name="Google Shape;96;p18"/>
          <p:cNvSpPr txBox="1"/>
          <p:nvPr/>
        </p:nvSpPr>
        <p:spPr>
          <a:xfrm>
            <a:off x="262050" y="1647942"/>
            <a:ext cx="1217100" cy="831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Clr>
                <a:schemeClr val="dk1"/>
              </a:buClr>
              <a:buSzPts val="1100"/>
              <a:buFont typeface="Arial"/>
              <a:buNone/>
            </a:pPr>
            <a:r>
              <a:rPr lang="en">
                <a:solidFill>
                  <a:srgbClr val="274E13"/>
                </a:solidFill>
                <a:latin typeface="Open Sans SemiBold"/>
                <a:ea typeface="Open Sans SemiBold"/>
                <a:cs typeface="Open Sans SemiBold"/>
                <a:sym typeface="Open Sans SemiBold"/>
              </a:rPr>
              <a:t>EASE TO DELIVER</a:t>
            </a:r>
            <a:endParaRPr>
              <a:solidFill>
                <a:srgbClr val="274E13"/>
              </a:solidFill>
              <a:latin typeface="Open Sans SemiBold"/>
              <a:ea typeface="Open Sans SemiBold"/>
              <a:cs typeface="Open Sans SemiBold"/>
              <a:sym typeface="Open Sans SemiBold"/>
            </a:endParaRPr>
          </a:p>
          <a:p>
            <a:pPr indent="0" lvl="0" marL="0" rtl="0" algn="l">
              <a:spcBef>
                <a:spcPts val="0"/>
              </a:spcBef>
              <a:spcAft>
                <a:spcPts val="0"/>
              </a:spcAft>
              <a:buNone/>
            </a:pPr>
            <a:r>
              <a:t/>
            </a:r>
            <a:endParaRPr>
              <a:solidFill>
                <a:srgbClr val="274E13"/>
              </a:solidFill>
              <a:latin typeface="Open Sans SemiBold"/>
              <a:ea typeface="Open Sans SemiBold"/>
              <a:cs typeface="Open Sans SemiBold"/>
              <a:sym typeface="Open Sans SemiBold"/>
            </a:endParaRPr>
          </a:p>
        </p:txBody>
      </p:sp>
      <p:sp>
        <p:nvSpPr>
          <p:cNvPr id="97" name="Google Shape;97;p18"/>
          <p:cNvSpPr txBox="1"/>
          <p:nvPr/>
        </p:nvSpPr>
        <p:spPr>
          <a:xfrm>
            <a:off x="7202125" y="7081325"/>
            <a:ext cx="2038800" cy="615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solidFill>
                  <a:srgbClr val="274E13"/>
                </a:solidFill>
                <a:latin typeface="Open Sans SemiBold"/>
                <a:ea typeface="Open Sans SemiBold"/>
                <a:cs typeface="Open Sans SemiBold"/>
                <a:sym typeface="Open Sans SemiBold"/>
              </a:rPr>
              <a:t> POTENTIAL REWARD</a:t>
            </a:r>
            <a:endParaRPr>
              <a:solidFill>
                <a:srgbClr val="274E13"/>
              </a:solidFill>
              <a:latin typeface="Open Sans SemiBold"/>
              <a:ea typeface="Open Sans SemiBold"/>
              <a:cs typeface="Open Sans SemiBold"/>
              <a:sym typeface="Open Sans SemiBold"/>
            </a:endParaRPr>
          </a:p>
          <a:p>
            <a:pPr indent="0" lvl="0" marL="0" rtl="0" algn="r">
              <a:spcBef>
                <a:spcPts val="0"/>
              </a:spcBef>
              <a:spcAft>
                <a:spcPts val="0"/>
              </a:spcAft>
              <a:buNone/>
            </a:pPr>
            <a:r>
              <a:t/>
            </a:r>
            <a:endParaRPr>
              <a:solidFill>
                <a:srgbClr val="274E13"/>
              </a:solidFill>
              <a:latin typeface="Open Sans SemiBold"/>
              <a:ea typeface="Open Sans SemiBold"/>
              <a:cs typeface="Open Sans SemiBold"/>
              <a:sym typeface="Open Sans SemiBold"/>
            </a:endParaRPr>
          </a:p>
        </p:txBody>
      </p:sp>
      <p:sp>
        <p:nvSpPr>
          <p:cNvPr id="98" name="Google Shape;98;p18"/>
          <p:cNvSpPr txBox="1"/>
          <p:nvPr/>
        </p:nvSpPr>
        <p:spPr>
          <a:xfrm>
            <a:off x="1054359" y="1140475"/>
            <a:ext cx="913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Light"/>
                <a:ea typeface="Open Sans Light"/>
                <a:cs typeface="Open Sans Light"/>
                <a:sym typeface="Open Sans Light"/>
              </a:rPr>
              <a:t>HIGH</a:t>
            </a:r>
            <a:endParaRPr>
              <a:latin typeface="Open Sans Light"/>
              <a:ea typeface="Open Sans Light"/>
              <a:cs typeface="Open Sans Light"/>
              <a:sym typeface="Open Sans Light"/>
            </a:endParaRPr>
          </a:p>
        </p:txBody>
      </p:sp>
      <p:sp>
        <p:nvSpPr>
          <p:cNvPr id="99" name="Google Shape;99;p18"/>
          <p:cNvSpPr txBox="1"/>
          <p:nvPr/>
        </p:nvSpPr>
        <p:spPr>
          <a:xfrm>
            <a:off x="9464874" y="6894857"/>
            <a:ext cx="913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Light"/>
                <a:ea typeface="Open Sans Light"/>
                <a:cs typeface="Open Sans Light"/>
                <a:sym typeface="Open Sans Light"/>
              </a:rPr>
              <a:t>HIGH</a:t>
            </a:r>
            <a:endParaRPr>
              <a:latin typeface="Open Sans Light"/>
              <a:ea typeface="Open Sans Light"/>
              <a:cs typeface="Open Sans Light"/>
              <a:sym typeface="Open Sans Light"/>
            </a:endParaRPr>
          </a:p>
        </p:txBody>
      </p:sp>
      <p:sp>
        <p:nvSpPr>
          <p:cNvPr id="100" name="Google Shape;100;p18"/>
          <p:cNvSpPr txBox="1"/>
          <p:nvPr/>
        </p:nvSpPr>
        <p:spPr>
          <a:xfrm>
            <a:off x="837052" y="7004262"/>
            <a:ext cx="913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Light"/>
                <a:ea typeface="Open Sans Light"/>
                <a:cs typeface="Open Sans Light"/>
                <a:sym typeface="Open Sans Light"/>
              </a:rPr>
              <a:t>LOW</a:t>
            </a:r>
            <a:endParaRPr>
              <a:latin typeface="Open Sans Light"/>
              <a:ea typeface="Open Sans Light"/>
              <a:cs typeface="Open Sans Light"/>
              <a:sym typeface="Open Sans Light"/>
            </a:endParaRPr>
          </a:p>
        </p:txBody>
      </p:sp>
      <p:sp>
        <p:nvSpPr>
          <p:cNvPr id="101" name="Google Shape;101;p18"/>
          <p:cNvSpPr txBox="1"/>
          <p:nvPr/>
        </p:nvSpPr>
        <p:spPr>
          <a:xfrm>
            <a:off x="1750250" y="1849950"/>
            <a:ext cx="203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02" name="Google Shape;102;p18"/>
          <p:cNvSpPr txBox="1"/>
          <p:nvPr/>
        </p:nvSpPr>
        <p:spPr>
          <a:xfrm>
            <a:off x="6245925" y="1944750"/>
            <a:ext cx="2117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Light"/>
                <a:ea typeface="Open Sans Light"/>
                <a:cs typeface="Open Sans Light"/>
                <a:sym typeface="Open Sans Light"/>
              </a:rPr>
              <a:t>START HERE!</a:t>
            </a:r>
            <a:endParaRPr>
              <a:latin typeface="Open Sans Light"/>
              <a:ea typeface="Open Sans Light"/>
              <a:cs typeface="Open Sans Light"/>
              <a:sym typeface="Open Sans Light"/>
            </a:endParaRPr>
          </a:p>
        </p:txBody>
      </p:sp>
      <p:sp>
        <p:nvSpPr>
          <p:cNvPr id="103" name="Google Shape;103;p18"/>
          <p:cNvSpPr txBox="1"/>
          <p:nvPr/>
        </p:nvSpPr>
        <p:spPr>
          <a:xfrm>
            <a:off x="6163075" y="4716300"/>
            <a:ext cx="2117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Light"/>
                <a:ea typeface="Open Sans Light"/>
                <a:cs typeface="Open Sans Light"/>
                <a:sym typeface="Open Sans Light"/>
              </a:rPr>
              <a:t>CONSIDER</a:t>
            </a:r>
            <a:endParaRPr>
              <a:latin typeface="Open Sans Light"/>
              <a:ea typeface="Open Sans Light"/>
              <a:cs typeface="Open Sans Light"/>
              <a:sym typeface="Open Sans Light"/>
            </a:endParaRPr>
          </a:p>
        </p:txBody>
      </p:sp>
      <p:sp>
        <p:nvSpPr>
          <p:cNvPr id="104" name="Google Shape;104;p18"/>
          <p:cNvSpPr txBox="1"/>
          <p:nvPr/>
        </p:nvSpPr>
        <p:spPr>
          <a:xfrm>
            <a:off x="2380888" y="4716300"/>
            <a:ext cx="2117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Light"/>
                <a:ea typeface="Open Sans Light"/>
                <a:cs typeface="Open Sans Light"/>
                <a:sym typeface="Open Sans Light"/>
              </a:rPr>
              <a:t>INNOVATION KILLERS</a:t>
            </a:r>
            <a:endParaRPr>
              <a:latin typeface="Open Sans Light"/>
              <a:ea typeface="Open Sans Light"/>
              <a:cs typeface="Open Sans Light"/>
              <a:sym typeface="Open Sans Light"/>
            </a:endParaRPr>
          </a:p>
        </p:txBody>
      </p:sp>
      <p:sp>
        <p:nvSpPr>
          <p:cNvPr id="105" name="Google Shape;105;p18"/>
          <p:cNvSpPr txBox="1"/>
          <p:nvPr/>
        </p:nvSpPr>
        <p:spPr>
          <a:xfrm>
            <a:off x="2365013" y="1849950"/>
            <a:ext cx="2117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Open Sans Light"/>
                <a:ea typeface="Open Sans Light"/>
                <a:cs typeface="Open Sans Light"/>
                <a:sym typeface="Open Sans Light"/>
              </a:rPr>
              <a:t>NOT WORTH IT</a:t>
            </a:r>
            <a:endParaRPr>
              <a:latin typeface="Open Sans Light"/>
              <a:ea typeface="Open Sans Light"/>
              <a:cs typeface="Open Sans Light"/>
              <a:sym typeface="Open Sans Light"/>
            </a:endParaRPr>
          </a:p>
        </p:txBody>
      </p:sp>
      <p:sp>
        <p:nvSpPr>
          <p:cNvPr id="106" name="Google Shape;106;p18"/>
          <p:cNvSpPr/>
          <p:nvPr/>
        </p:nvSpPr>
        <p:spPr>
          <a:xfrm>
            <a:off x="0" y="0"/>
            <a:ext cx="10744200" cy="761400"/>
          </a:xfrm>
          <a:prstGeom prst="rect">
            <a:avLst/>
          </a:prstGeom>
          <a:solidFill>
            <a:srgbClr val="319704"/>
          </a:solidFill>
          <a:ln cap="flat" cmpd="sng" w="9525">
            <a:solidFill>
              <a:srgbClr val="999999"/>
            </a:solidFill>
            <a:prstDash val="solid"/>
            <a:round/>
            <a:headEnd len="sm" w="sm" type="none"/>
            <a:tailEnd len="sm" w="sm" type="none"/>
          </a:ln>
        </p:spPr>
        <p:txBody>
          <a:bodyPr anchorCtr="0" anchor="ctr" bIns="99625" lIns="99625" spcFirstLastPara="1" rIns="99625" wrap="square" tIns="99625">
            <a:noAutofit/>
          </a:bodyPr>
          <a:lstStyle/>
          <a:p>
            <a:pPr indent="0" lvl="0" marL="0" rtl="0" algn="l">
              <a:spcBef>
                <a:spcPts val="0"/>
              </a:spcBef>
              <a:spcAft>
                <a:spcPts val="0"/>
              </a:spcAft>
              <a:buNone/>
            </a:pPr>
            <a:r>
              <a:t/>
            </a:r>
            <a:endParaRPr/>
          </a:p>
        </p:txBody>
      </p:sp>
      <p:sp>
        <p:nvSpPr>
          <p:cNvPr id="107" name="Google Shape;107;p18"/>
          <p:cNvSpPr txBox="1"/>
          <p:nvPr/>
        </p:nvSpPr>
        <p:spPr>
          <a:xfrm>
            <a:off x="194948" y="25075"/>
            <a:ext cx="7519800" cy="1145400"/>
          </a:xfrm>
          <a:prstGeom prst="rect">
            <a:avLst/>
          </a:prstGeom>
          <a:noFill/>
          <a:ln>
            <a:noFill/>
          </a:ln>
        </p:spPr>
        <p:txBody>
          <a:bodyPr anchorCtr="0" anchor="t" bIns="99625" lIns="99625" spcFirstLastPara="1" rIns="99625" wrap="square" tIns="99625">
            <a:spAutoFit/>
          </a:bodyPr>
          <a:lstStyle/>
          <a:p>
            <a:pPr indent="0" lvl="0" marL="0" rtl="0" algn="l">
              <a:spcBef>
                <a:spcPts val="0"/>
              </a:spcBef>
              <a:spcAft>
                <a:spcPts val="0"/>
              </a:spcAft>
              <a:buNone/>
            </a:pPr>
            <a:r>
              <a:rPr lang="en" sz="2200">
                <a:solidFill>
                  <a:srgbClr val="FFFFFF"/>
                </a:solidFill>
                <a:latin typeface="Open Sans SemiBold"/>
                <a:ea typeface="Open Sans SemiBold"/>
                <a:cs typeface="Open Sans SemiBold"/>
                <a:sym typeface="Open Sans SemiBold"/>
              </a:rPr>
              <a:t>INNOVATION BATTLEFIELD</a:t>
            </a:r>
            <a:endParaRPr sz="2200">
              <a:solidFill>
                <a:srgbClr val="FFFFFF"/>
              </a:solidFill>
              <a:latin typeface="Open Sans SemiBold"/>
              <a:ea typeface="Open Sans SemiBold"/>
              <a:cs typeface="Open Sans SemiBold"/>
              <a:sym typeface="Open Sans SemiBold"/>
            </a:endParaRPr>
          </a:p>
          <a:p>
            <a:pPr indent="0" lvl="0" marL="0" rtl="0" algn="l">
              <a:lnSpc>
                <a:spcPct val="150000"/>
              </a:lnSpc>
              <a:spcBef>
                <a:spcPts val="0"/>
              </a:spcBef>
              <a:spcAft>
                <a:spcPts val="0"/>
              </a:spcAft>
              <a:buNone/>
            </a:pPr>
            <a:r>
              <a:rPr lang="en" sz="1000">
                <a:solidFill>
                  <a:srgbClr val="FFFFFF"/>
                </a:solidFill>
                <a:latin typeface="Open Sans Light"/>
                <a:ea typeface="Open Sans Light"/>
                <a:cs typeface="Open Sans Light"/>
                <a:sym typeface="Open Sans Light"/>
              </a:rPr>
              <a:t>Use this tool to prioritise opportunities by reward (income or impact) and ease (time, complexiity, capabilitity)</a:t>
            </a:r>
            <a:endParaRPr sz="1000">
              <a:solidFill>
                <a:srgbClr val="FFFFFF"/>
              </a:solidFill>
              <a:latin typeface="Open Sans Light"/>
              <a:ea typeface="Open Sans Light"/>
              <a:cs typeface="Open Sans Light"/>
              <a:sym typeface="Open Sans Light"/>
            </a:endParaRPr>
          </a:p>
          <a:p>
            <a:pPr indent="0" lvl="0" marL="0" rtl="0" algn="l">
              <a:spcBef>
                <a:spcPts val="1600"/>
              </a:spcBef>
              <a:spcAft>
                <a:spcPts val="0"/>
              </a:spcAft>
              <a:buNone/>
            </a:pPr>
            <a:r>
              <a:t/>
            </a:r>
            <a:endParaRPr sz="1100">
              <a:solidFill>
                <a:srgbClr val="FFFFFF"/>
              </a:solidFill>
              <a:latin typeface="Open Sans Light"/>
              <a:ea typeface="Open Sans Light"/>
              <a:cs typeface="Open Sans Light"/>
              <a:sym typeface="Open Sans Ligh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