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Lst>
  <p:sldSz cy="7543800" cx="10744200"/>
  <p:notesSz cx="6858000" cy="9144000"/>
  <p:embeddedFontLst>
    <p:embeddedFont>
      <p:font typeface="Open Sans SemiBold"/>
      <p:regular r:id="rId10"/>
      <p:bold r:id="rId11"/>
      <p:italic r:id="rId12"/>
      <p:boldItalic r:id="rId13"/>
    </p:embeddedFont>
    <p:embeddedFont>
      <p:font typeface="Open Sans Medium"/>
      <p:regular r:id="rId14"/>
      <p:bold r:id="rId15"/>
      <p:italic r:id="rId16"/>
      <p:boldItalic r:id="rId17"/>
    </p:embeddedFont>
    <p:embeddedFont>
      <p:font typeface="Open Sans Light"/>
      <p:regular r:id="rId18"/>
      <p:bold r:id="rId19"/>
      <p:italic r:id="rId20"/>
      <p:boldItalic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76">
          <p15:clr>
            <a:srgbClr val="A4A3A4"/>
          </p15:clr>
        </p15:guide>
        <p15:guide id="2" pos="33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76" orient="horz"/>
        <p:guide pos="338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Light-italic.fntdata"/><Relationship Id="rId22" Type="http://schemas.openxmlformats.org/officeDocument/2006/relationships/font" Target="fonts/OpenSans-regular.fntdata"/><Relationship Id="rId21" Type="http://schemas.openxmlformats.org/officeDocument/2006/relationships/font" Target="fonts/OpenSansLight-boldItalic.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OpenSansSemiBold-bold.fntdata"/><Relationship Id="rId10" Type="http://schemas.openxmlformats.org/officeDocument/2006/relationships/font" Target="fonts/OpenSansSemiBold-regular.fntdata"/><Relationship Id="rId13" Type="http://schemas.openxmlformats.org/officeDocument/2006/relationships/font" Target="fonts/OpenSansSemiBold-boldItalic.fntdata"/><Relationship Id="rId12" Type="http://schemas.openxmlformats.org/officeDocument/2006/relationships/font" Target="fonts/OpenSansSemiBold-italic.fntdata"/><Relationship Id="rId15" Type="http://schemas.openxmlformats.org/officeDocument/2006/relationships/font" Target="fonts/OpenSansMedium-bold.fntdata"/><Relationship Id="rId14" Type="http://schemas.openxmlformats.org/officeDocument/2006/relationships/font" Target="fonts/OpenSansMedium-regular.fntdata"/><Relationship Id="rId17" Type="http://schemas.openxmlformats.org/officeDocument/2006/relationships/font" Target="fonts/OpenSansMedium-boldItalic.fntdata"/><Relationship Id="rId16" Type="http://schemas.openxmlformats.org/officeDocument/2006/relationships/font" Target="fonts/OpenSansMedium-italic.fntdata"/><Relationship Id="rId19" Type="http://schemas.openxmlformats.org/officeDocument/2006/relationships/font" Target="fonts/OpenSansLight-bold.fntdata"/><Relationship Id="rId18" Type="http://schemas.openxmlformats.org/officeDocument/2006/relationships/font" Target="fonts/OpenSansLigh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084078c8ad_0_0: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084078c8a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fb7fd96e12_0_92: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fb7fd96e12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086467f2da_0_17: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086467f2d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086467f2da_0_0: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086467f2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66257" y="1092043"/>
            <a:ext cx="10011600" cy="30105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p:txBody>
      </p:sp>
      <p:sp>
        <p:nvSpPr>
          <p:cNvPr id="11" name="Google Shape;11;p2"/>
          <p:cNvSpPr txBox="1"/>
          <p:nvPr>
            <p:ph idx="1" type="subTitle"/>
          </p:nvPr>
        </p:nvSpPr>
        <p:spPr>
          <a:xfrm>
            <a:off x="366247" y="4156717"/>
            <a:ext cx="10011600" cy="1162500"/>
          </a:xfrm>
          <a:prstGeom prst="rect">
            <a:avLst/>
          </a:prstGeom>
        </p:spPr>
        <p:txBody>
          <a:bodyPr anchorCtr="0" anchor="t" bIns="116325" lIns="116325" spcFirstLastPara="1" rIns="116325" wrap="square" tIns="1163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 name="Google Shape;12;p2"/>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66247" y="1622317"/>
            <a:ext cx="10011600" cy="28797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15300"/>
              <a:buNone/>
              <a:defRPr sz="15300"/>
            </a:lvl1pPr>
            <a:lvl2pPr lvl="1" algn="ctr">
              <a:spcBef>
                <a:spcPts val="0"/>
              </a:spcBef>
              <a:spcAft>
                <a:spcPts val="0"/>
              </a:spcAft>
              <a:buSzPts val="15300"/>
              <a:buNone/>
              <a:defRPr sz="15300"/>
            </a:lvl2pPr>
            <a:lvl3pPr lvl="2" algn="ctr">
              <a:spcBef>
                <a:spcPts val="0"/>
              </a:spcBef>
              <a:spcAft>
                <a:spcPts val="0"/>
              </a:spcAft>
              <a:buSzPts val="15300"/>
              <a:buNone/>
              <a:defRPr sz="15300"/>
            </a:lvl3pPr>
            <a:lvl4pPr lvl="3" algn="ctr">
              <a:spcBef>
                <a:spcPts val="0"/>
              </a:spcBef>
              <a:spcAft>
                <a:spcPts val="0"/>
              </a:spcAft>
              <a:buSzPts val="15300"/>
              <a:buNone/>
              <a:defRPr sz="15300"/>
            </a:lvl4pPr>
            <a:lvl5pPr lvl="4" algn="ctr">
              <a:spcBef>
                <a:spcPts val="0"/>
              </a:spcBef>
              <a:spcAft>
                <a:spcPts val="0"/>
              </a:spcAft>
              <a:buSzPts val="15300"/>
              <a:buNone/>
              <a:defRPr sz="15300"/>
            </a:lvl5pPr>
            <a:lvl6pPr lvl="5" algn="ctr">
              <a:spcBef>
                <a:spcPts val="0"/>
              </a:spcBef>
              <a:spcAft>
                <a:spcPts val="0"/>
              </a:spcAft>
              <a:buSzPts val="15300"/>
              <a:buNone/>
              <a:defRPr sz="15300"/>
            </a:lvl6pPr>
            <a:lvl7pPr lvl="6" algn="ctr">
              <a:spcBef>
                <a:spcPts val="0"/>
              </a:spcBef>
              <a:spcAft>
                <a:spcPts val="0"/>
              </a:spcAft>
              <a:buSzPts val="15300"/>
              <a:buNone/>
              <a:defRPr sz="15300"/>
            </a:lvl7pPr>
            <a:lvl8pPr lvl="7" algn="ctr">
              <a:spcBef>
                <a:spcPts val="0"/>
              </a:spcBef>
              <a:spcAft>
                <a:spcPts val="0"/>
              </a:spcAft>
              <a:buSzPts val="15300"/>
              <a:buNone/>
              <a:defRPr sz="15300"/>
            </a:lvl8pPr>
            <a:lvl9pPr lvl="8" algn="ctr">
              <a:spcBef>
                <a:spcPts val="0"/>
              </a:spcBef>
              <a:spcAft>
                <a:spcPts val="0"/>
              </a:spcAft>
              <a:buSzPts val="15300"/>
              <a:buNone/>
              <a:defRPr sz="15300"/>
            </a:lvl9pPr>
          </a:lstStyle>
          <a:p>
            <a:r>
              <a:t>xx%</a:t>
            </a:r>
          </a:p>
        </p:txBody>
      </p:sp>
      <p:sp>
        <p:nvSpPr>
          <p:cNvPr id="46" name="Google Shape;46;p11"/>
          <p:cNvSpPr txBox="1"/>
          <p:nvPr>
            <p:ph idx="1" type="body"/>
          </p:nvPr>
        </p:nvSpPr>
        <p:spPr>
          <a:xfrm>
            <a:off x="366247" y="4623263"/>
            <a:ext cx="10011600" cy="1907700"/>
          </a:xfrm>
          <a:prstGeom prst="rect">
            <a:avLst/>
          </a:prstGeom>
        </p:spPr>
        <p:txBody>
          <a:bodyPr anchorCtr="0" anchor="t" bIns="116325" lIns="116325" spcFirstLastPara="1" rIns="116325" wrap="square" tIns="116325">
            <a:normAutofit/>
          </a:bodyPr>
          <a:lstStyle>
            <a:lvl1pPr indent="-374650" lvl="0" marL="457200" algn="ctr">
              <a:spcBef>
                <a:spcPts val="0"/>
              </a:spcBef>
              <a:spcAft>
                <a:spcPts val="0"/>
              </a:spcAft>
              <a:buSzPts val="2300"/>
              <a:buChar char="●"/>
              <a:defRPr/>
            </a:lvl1pPr>
            <a:lvl2pPr indent="-342900" lvl="1" marL="914400" algn="ctr">
              <a:spcBef>
                <a:spcPts val="0"/>
              </a:spcBef>
              <a:spcAft>
                <a:spcPts val="0"/>
              </a:spcAft>
              <a:buSzPts val="1800"/>
              <a:buChar char="○"/>
              <a:defRPr/>
            </a:lvl2pPr>
            <a:lvl3pPr indent="-342900" lvl="2" marL="1371600" algn="ctr">
              <a:spcBef>
                <a:spcPts val="0"/>
              </a:spcBef>
              <a:spcAft>
                <a:spcPts val="0"/>
              </a:spcAft>
              <a:buSzPts val="1800"/>
              <a:buChar char="■"/>
              <a:defRPr/>
            </a:lvl3pPr>
            <a:lvl4pPr indent="-342900" lvl="3" marL="1828800" algn="ctr">
              <a:spcBef>
                <a:spcPts val="0"/>
              </a:spcBef>
              <a:spcAft>
                <a:spcPts val="0"/>
              </a:spcAft>
              <a:buSzPts val="1800"/>
              <a:buChar char="●"/>
              <a:defRPr/>
            </a:lvl4pPr>
            <a:lvl5pPr indent="-342900" lvl="4" marL="2286000" algn="ctr">
              <a:spcBef>
                <a:spcPts val="0"/>
              </a:spcBef>
              <a:spcAft>
                <a:spcPts val="0"/>
              </a:spcAft>
              <a:buSzPts val="1800"/>
              <a:buChar char="○"/>
              <a:defRPr/>
            </a:lvl5pPr>
            <a:lvl6pPr indent="-342900" lvl="5" marL="2743200" algn="ctr">
              <a:spcBef>
                <a:spcPts val="0"/>
              </a:spcBef>
              <a:spcAft>
                <a:spcPts val="0"/>
              </a:spcAft>
              <a:buSzPts val="1800"/>
              <a:buChar char="■"/>
              <a:defRPr/>
            </a:lvl6pPr>
            <a:lvl7pPr indent="-342900" lvl="6" marL="3200400" algn="ctr">
              <a:spcBef>
                <a:spcPts val="0"/>
              </a:spcBef>
              <a:spcAft>
                <a:spcPts val="0"/>
              </a:spcAft>
              <a:buSzPts val="1800"/>
              <a:buChar char="●"/>
              <a:defRPr/>
            </a:lvl7pPr>
            <a:lvl8pPr indent="-342900" lvl="7" marL="3657600" algn="ctr">
              <a:spcBef>
                <a:spcPts val="0"/>
              </a:spcBef>
              <a:spcAft>
                <a:spcPts val="0"/>
              </a:spcAft>
              <a:buSzPts val="1800"/>
              <a:buChar char="○"/>
              <a:defRPr/>
            </a:lvl8pPr>
            <a:lvl9pPr indent="-342900" lvl="8" marL="4114800" algn="ctr">
              <a:spcBef>
                <a:spcPts val="0"/>
              </a:spcBef>
              <a:spcAft>
                <a:spcPts val="0"/>
              </a:spcAft>
              <a:buSzPts val="1800"/>
              <a:buChar char="■"/>
              <a:defRPr/>
            </a:lvl9pPr>
          </a:lstStyle>
          <a:p/>
        </p:txBody>
      </p:sp>
      <p:sp>
        <p:nvSpPr>
          <p:cNvPr id="47" name="Google Shape;47;p11"/>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 subtitle">
  <p:cSld name="2 boxes v2_1">
    <p:spTree>
      <p:nvGrpSpPr>
        <p:cNvPr id="50" name="Shape 50"/>
        <p:cNvGrpSpPr/>
        <p:nvPr/>
      </p:nvGrpSpPr>
      <p:grpSpPr>
        <a:xfrm>
          <a:off x="0" y="0"/>
          <a:ext cx="0" cy="0"/>
          <a:chOff x="0" y="0"/>
          <a:chExt cx="0" cy="0"/>
        </a:xfrm>
      </p:grpSpPr>
      <p:sp>
        <p:nvSpPr>
          <p:cNvPr id="51" name="Google Shape;51;p13"/>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500"/>
              <a:buFont typeface="Open Sans"/>
              <a:buNone/>
              <a:defRPr b="1" i="0" sz="3500" u="none" cap="none" strike="noStrike">
                <a:solidFill>
                  <a:schemeClr val="dk2"/>
                </a:solidFill>
                <a:latin typeface="Open Sans"/>
                <a:ea typeface="Open Sans"/>
                <a:cs typeface="Open Sans"/>
                <a:sym typeface="Open Sans"/>
              </a:defRPr>
            </a:lvl1pPr>
            <a:lvl2pPr lvl="1" rtl="0">
              <a:spcBef>
                <a:spcPts val="0"/>
              </a:spcBef>
              <a:spcAft>
                <a:spcPts val="0"/>
              </a:spcAft>
              <a:buSzPts val="3600"/>
              <a:buNone/>
              <a:defRPr sz="2000"/>
            </a:lvl2pPr>
            <a:lvl3pPr lvl="2" rtl="0">
              <a:spcBef>
                <a:spcPts val="0"/>
              </a:spcBef>
              <a:spcAft>
                <a:spcPts val="0"/>
              </a:spcAft>
              <a:buSzPts val="3600"/>
              <a:buNone/>
              <a:defRPr sz="2000"/>
            </a:lvl3pPr>
            <a:lvl4pPr lvl="3" rtl="0">
              <a:spcBef>
                <a:spcPts val="0"/>
              </a:spcBef>
              <a:spcAft>
                <a:spcPts val="0"/>
              </a:spcAft>
              <a:buSzPts val="3600"/>
              <a:buNone/>
              <a:defRPr sz="2000"/>
            </a:lvl4pPr>
            <a:lvl5pPr lvl="4" rtl="0">
              <a:spcBef>
                <a:spcPts val="0"/>
              </a:spcBef>
              <a:spcAft>
                <a:spcPts val="0"/>
              </a:spcAft>
              <a:buSzPts val="3600"/>
              <a:buNone/>
              <a:defRPr sz="2000"/>
            </a:lvl5pPr>
            <a:lvl6pPr lvl="5" rtl="0">
              <a:spcBef>
                <a:spcPts val="0"/>
              </a:spcBef>
              <a:spcAft>
                <a:spcPts val="0"/>
              </a:spcAft>
              <a:buSzPts val="3600"/>
              <a:buNone/>
              <a:defRPr sz="2000"/>
            </a:lvl6pPr>
            <a:lvl7pPr lvl="6" rtl="0">
              <a:spcBef>
                <a:spcPts val="0"/>
              </a:spcBef>
              <a:spcAft>
                <a:spcPts val="0"/>
              </a:spcAft>
              <a:buSzPts val="3600"/>
              <a:buNone/>
              <a:defRPr sz="2000"/>
            </a:lvl7pPr>
            <a:lvl8pPr lvl="7" rtl="0">
              <a:spcBef>
                <a:spcPts val="0"/>
              </a:spcBef>
              <a:spcAft>
                <a:spcPts val="0"/>
              </a:spcAft>
              <a:buSzPts val="3600"/>
              <a:buNone/>
              <a:defRPr sz="2000"/>
            </a:lvl8pPr>
            <a:lvl9pPr lvl="8" rtl="0">
              <a:spcBef>
                <a:spcPts val="0"/>
              </a:spcBef>
              <a:spcAft>
                <a:spcPts val="0"/>
              </a:spcAft>
              <a:buSzPts val="3600"/>
              <a:buNone/>
              <a:defRPr sz="2000"/>
            </a:lvl9pPr>
          </a:lstStyle>
          <a:p/>
        </p:txBody>
      </p:sp>
      <p:sp>
        <p:nvSpPr>
          <p:cNvPr id="52" name="Google Shape;52;p13"/>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rmAutofit/>
          </a:bodyPr>
          <a:lstStyle>
            <a:lvl1pPr indent="0" lvl="0"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1pPr>
            <a:lvl2pPr indent="0" lvl="1"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2pPr>
            <a:lvl3pPr indent="0" lvl="2"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3pPr>
            <a:lvl4pPr indent="0" lvl="3"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4pPr>
            <a:lvl5pPr indent="0" lvl="4"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5pPr>
            <a:lvl6pPr indent="0" lvl="5"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6pPr>
            <a:lvl7pPr indent="0" lvl="6"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7pPr>
            <a:lvl8pPr indent="0" lvl="7"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8pPr>
            <a:lvl9pPr indent="0" lvl="8"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txBox="1"/>
          <p:nvPr>
            <p:ph idx="1" type="body"/>
          </p:nvPr>
        </p:nvSpPr>
        <p:spPr>
          <a:xfrm>
            <a:off x="390326" y="2375890"/>
            <a:ext cx="4665000" cy="4088400"/>
          </a:xfrm>
          <a:prstGeom prst="rect">
            <a:avLst/>
          </a:prstGeom>
        </p:spPr>
        <p:txBody>
          <a:bodyPr anchorCtr="0" anchor="t" bIns="116325" lIns="116325" spcFirstLastPara="1" rIns="116325" wrap="square" tIns="116325">
            <a:normAutofit/>
          </a:bodyPr>
          <a:lstStyle>
            <a:lvl1pPr indent="-323850" lvl="0" marL="457200" rtl="0">
              <a:spcBef>
                <a:spcPts val="0"/>
              </a:spcBef>
              <a:spcAft>
                <a:spcPts val="0"/>
              </a:spcAft>
              <a:buSzPts val="1500"/>
              <a:buChar char="●"/>
              <a:defRPr sz="15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4" name="Google Shape;54;p13"/>
          <p:cNvSpPr txBox="1"/>
          <p:nvPr>
            <p:ph idx="2" type="body"/>
          </p:nvPr>
        </p:nvSpPr>
        <p:spPr>
          <a:xfrm>
            <a:off x="5688916" y="2375890"/>
            <a:ext cx="4551300" cy="4065600"/>
          </a:xfrm>
          <a:prstGeom prst="rect">
            <a:avLst/>
          </a:prstGeom>
        </p:spPr>
        <p:txBody>
          <a:bodyPr anchorCtr="0" anchor="t" bIns="116325" lIns="116325" spcFirstLastPara="1" rIns="116325" wrap="square" tIns="116325">
            <a:normAutofit/>
          </a:bodyPr>
          <a:lstStyle>
            <a:lvl1pPr indent="-323850" lvl="0" marL="457200" rtl="0">
              <a:spcBef>
                <a:spcPts val="0"/>
              </a:spcBef>
              <a:spcAft>
                <a:spcPts val="0"/>
              </a:spcAft>
              <a:buSzPts val="1500"/>
              <a:buChar char="●"/>
              <a:defRPr sz="15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5" name="Google Shape;55;p13"/>
          <p:cNvSpPr txBox="1"/>
          <p:nvPr>
            <p:ph idx="3" type="subTitle"/>
          </p:nvPr>
        </p:nvSpPr>
        <p:spPr>
          <a:xfrm>
            <a:off x="390380" y="1356850"/>
            <a:ext cx="9960000" cy="821100"/>
          </a:xfrm>
          <a:prstGeom prst="rect">
            <a:avLst/>
          </a:prstGeom>
        </p:spPr>
        <p:txBody>
          <a:bodyPr anchorCtr="0" anchor="t" bIns="116325" lIns="116325" spcFirstLastPara="1" rIns="116325" wrap="square" tIns="116325">
            <a:normAutofit/>
          </a:bodyPr>
          <a:lstStyle>
            <a:lvl1pPr lvl="0" rtl="0">
              <a:spcBef>
                <a:spcPts val="0"/>
              </a:spcBef>
              <a:spcAft>
                <a:spcPts val="0"/>
              </a:spcAft>
              <a:buNone/>
              <a:defRPr sz="2000">
                <a:solidFill>
                  <a:schemeClr val="dk2"/>
                </a:solidFill>
              </a:defRPr>
            </a:lvl1pPr>
            <a:lvl2pPr lvl="1" rtl="0">
              <a:spcBef>
                <a:spcPts val="1500"/>
              </a:spcBef>
              <a:spcAft>
                <a:spcPts val="0"/>
              </a:spcAft>
              <a:buNone/>
              <a:defRPr/>
            </a:lvl2pPr>
            <a:lvl3pPr lvl="2" rtl="0">
              <a:spcBef>
                <a:spcPts val="1500"/>
              </a:spcBef>
              <a:spcAft>
                <a:spcPts val="0"/>
              </a:spcAft>
              <a:buNone/>
              <a:defRPr/>
            </a:lvl3pPr>
            <a:lvl4pPr lvl="3" rtl="0">
              <a:spcBef>
                <a:spcPts val="1500"/>
              </a:spcBef>
              <a:spcAft>
                <a:spcPts val="0"/>
              </a:spcAft>
              <a:buNone/>
              <a:defRPr/>
            </a:lvl4pPr>
            <a:lvl5pPr lvl="4" rtl="0">
              <a:spcBef>
                <a:spcPts val="1500"/>
              </a:spcBef>
              <a:spcAft>
                <a:spcPts val="0"/>
              </a:spcAft>
              <a:buNone/>
              <a:defRPr/>
            </a:lvl5pPr>
            <a:lvl6pPr lvl="5" rtl="0">
              <a:spcBef>
                <a:spcPts val="1500"/>
              </a:spcBef>
              <a:spcAft>
                <a:spcPts val="0"/>
              </a:spcAft>
              <a:buNone/>
              <a:defRPr/>
            </a:lvl6pPr>
            <a:lvl7pPr lvl="6" rtl="0">
              <a:spcBef>
                <a:spcPts val="1500"/>
              </a:spcBef>
              <a:spcAft>
                <a:spcPts val="0"/>
              </a:spcAft>
              <a:buNone/>
              <a:defRPr/>
            </a:lvl7pPr>
            <a:lvl8pPr lvl="7" rtl="0">
              <a:spcBef>
                <a:spcPts val="1500"/>
              </a:spcBef>
              <a:spcAft>
                <a:spcPts val="0"/>
              </a:spcAft>
              <a:buNone/>
              <a:defRPr/>
            </a:lvl8pPr>
            <a:lvl9pPr lvl="8" rtl="0">
              <a:spcBef>
                <a:spcPts val="1500"/>
              </a:spcBef>
              <a:spcAft>
                <a:spcPts val="1500"/>
              </a:spcAft>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p:cSld name="2 boxes v2_2">
    <p:spTree>
      <p:nvGrpSpPr>
        <p:cNvPr id="56" name="Shape 56"/>
        <p:cNvGrpSpPr/>
        <p:nvPr/>
      </p:nvGrpSpPr>
      <p:grpSpPr>
        <a:xfrm>
          <a:off x="0" y="0"/>
          <a:ext cx="0" cy="0"/>
          <a:chOff x="0" y="0"/>
          <a:chExt cx="0" cy="0"/>
        </a:xfrm>
      </p:grpSpPr>
      <p:sp>
        <p:nvSpPr>
          <p:cNvPr id="57" name="Google Shape;57;p14"/>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600"/>
              <a:buFont typeface="Open Sans"/>
              <a:buNone/>
              <a:defRPr b="1" i="0" sz="3600" u="none" cap="none" strike="noStrike">
                <a:solidFill>
                  <a:schemeClr val="dk2"/>
                </a:solidFill>
                <a:latin typeface="Open Sans"/>
                <a:ea typeface="Open Sans"/>
                <a:cs typeface="Open Sans"/>
                <a:sym typeface="Open Sans"/>
              </a:defRPr>
            </a:lvl1pPr>
            <a:lvl2pPr lvl="1" rtl="0" algn="l">
              <a:lnSpc>
                <a:spcPct val="100000"/>
              </a:lnSpc>
              <a:spcBef>
                <a:spcPts val="0"/>
              </a:spcBef>
              <a:spcAft>
                <a:spcPts val="0"/>
              </a:spcAft>
              <a:buSzPts val="1500"/>
              <a:buNone/>
              <a:defRPr sz="2000"/>
            </a:lvl2pPr>
            <a:lvl3pPr lvl="2" rtl="0" algn="l">
              <a:lnSpc>
                <a:spcPct val="100000"/>
              </a:lnSpc>
              <a:spcBef>
                <a:spcPts val="0"/>
              </a:spcBef>
              <a:spcAft>
                <a:spcPts val="0"/>
              </a:spcAft>
              <a:buSzPts val="1500"/>
              <a:buNone/>
              <a:defRPr sz="2000"/>
            </a:lvl3pPr>
            <a:lvl4pPr lvl="3" rtl="0" algn="l">
              <a:lnSpc>
                <a:spcPct val="100000"/>
              </a:lnSpc>
              <a:spcBef>
                <a:spcPts val="0"/>
              </a:spcBef>
              <a:spcAft>
                <a:spcPts val="0"/>
              </a:spcAft>
              <a:buSzPts val="1500"/>
              <a:buNone/>
              <a:defRPr sz="2000"/>
            </a:lvl4pPr>
            <a:lvl5pPr lvl="4" rtl="0" algn="l">
              <a:lnSpc>
                <a:spcPct val="100000"/>
              </a:lnSpc>
              <a:spcBef>
                <a:spcPts val="0"/>
              </a:spcBef>
              <a:spcAft>
                <a:spcPts val="0"/>
              </a:spcAft>
              <a:buSzPts val="1500"/>
              <a:buNone/>
              <a:defRPr sz="2000"/>
            </a:lvl5pPr>
            <a:lvl6pPr lvl="5" rtl="0" algn="l">
              <a:lnSpc>
                <a:spcPct val="100000"/>
              </a:lnSpc>
              <a:spcBef>
                <a:spcPts val="0"/>
              </a:spcBef>
              <a:spcAft>
                <a:spcPts val="0"/>
              </a:spcAft>
              <a:buSzPts val="1500"/>
              <a:buNone/>
              <a:defRPr sz="2000"/>
            </a:lvl6pPr>
            <a:lvl7pPr lvl="6" rtl="0" algn="l">
              <a:lnSpc>
                <a:spcPct val="100000"/>
              </a:lnSpc>
              <a:spcBef>
                <a:spcPts val="0"/>
              </a:spcBef>
              <a:spcAft>
                <a:spcPts val="0"/>
              </a:spcAft>
              <a:buSzPts val="1500"/>
              <a:buNone/>
              <a:defRPr sz="2000"/>
            </a:lvl7pPr>
            <a:lvl8pPr lvl="7" rtl="0" algn="l">
              <a:lnSpc>
                <a:spcPct val="100000"/>
              </a:lnSpc>
              <a:spcBef>
                <a:spcPts val="0"/>
              </a:spcBef>
              <a:spcAft>
                <a:spcPts val="0"/>
              </a:spcAft>
              <a:buSzPts val="1500"/>
              <a:buNone/>
              <a:defRPr sz="2000"/>
            </a:lvl8pPr>
            <a:lvl9pPr lvl="8" rtl="0" algn="l">
              <a:lnSpc>
                <a:spcPct val="100000"/>
              </a:lnSpc>
              <a:spcBef>
                <a:spcPts val="0"/>
              </a:spcBef>
              <a:spcAft>
                <a:spcPts val="0"/>
              </a:spcAft>
              <a:buSzPts val="1500"/>
              <a:buNone/>
              <a:defRPr sz="2000"/>
            </a:lvl9pPr>
          </a:lstStyle>
          <a:p/>
        </p:txBody>
      </p:sp>
      <p:sp>
        <p:nvSpPr>
          <p:cNvPr id="58" name="Google Shape;58;p14"/>
          <p:cNvSpPr txBox="1"/>
          <p:nvPr>
            <p:ph idx="12" type="sldNum"/>
          </p:nvPr>
        </p:nvSpPr>
        <p:spPr>
          <a:xfrm>
            <a:off x="10239767" y="7257375"/>
            <a:ext cx="504300" cy="286500"/>
          </a:xfrm>
          <a:prstGeom prst="rect">
            <a:avLst/>
          </a:prstGeom>
          <a:noFill/>
          <a:ln>
            <a:noFill/>
          </a:ln>
        </p:spPr>
        <p:txBody>
          <a:bodyPr anchorCtr="0" anchor="ctr" bIns="0" lIns="0" spcFirstLastPara="1" rIns="81775" wrap="square" tIns="0">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14"/>
          <p:cNvSpPr txBox="1"/>
          <p:nvPr>
            <p:ph idx="1" type="body"/>
          </p:nvPr>
        </p:nvSpPr>
        <p:spPr>
          <a:xfrm>
            <a:off x="390326" y="1672907"/>
            <a:ext cx="4665000" cy="4791600"/>
          </a:xfrm>
          <a:prstGeom prst="rect">
            <a:avLst/>
          </a:prstGeom>
          <a:noFill/>
          <a:ln>
            <a:noFill/>
          </a:ln>
        </p:spPr>
        <p:txBody>
          <a:bodyPr anchorCtr="0" anchor="t" bIns="0" lIns="0" spcFirstLastPara="1" rIns="0" wrap="square" tIns="0">
            <a:normAutofit/>
          </a:bodyPr>
          <a:lstStyle>
            <a:lvl1pPr indent="-323850" lvl="0" marL="457200" rtl="0" algn="l">
              <a:lnSpc>
                <a:spcPct val="110000"/>
              </a:lnSpc>
              <a:spcBef>
                <a:spcPts val="900"/>
              </a:spcBef>
              <a:spcAft>
                <a:spcPts val="0"/>
              </a:spcAft>
              <a:buSzPts val="1500"/>
              <a:buChar char="●"/>
              <a:defRPr sz="1500"/>
            </a:lvl1pPr>
            <a:lvl2pPr indent="-323850" lvl="1" marL="914400" rtl="0" algn="l">
              <a:lnSpc>
                <a:spcPct val="100000"/>
              </a:lnSpc>
              <a:spcBef>
                <a:spcPts val="900"/>
              </a:spcBef>
              <a:spcAft>
                <a:spcPts val="0"/>
              </a:spcAft>
              <a:buSzPts val="1500"/>
              <a:buChar char="–"/>
              <a:defRPr/>
            </a:lvl2pPr>
            <a:lvl3pPr indent="-323850" lvl="2" marL="1371600" rtl="0" algn="l">
              <a:lnSpc>
                <a:spcPct val="100000"/>
              </a:lnSpc>
              <a:spcBef>
                <a:spcPts val="1000"/>
              </a:spcBef>
              <a:spcAft>
                <a:spcPts val="0"/>
              </a:spcAft>
              <a:buSzPts val="1500"/>
              <a:buChar char="■"/>
              <a:defRPr/>
            </a:lvl3pPr>
            <a:lvl4pPr indent="-323850" lvl="3" marL="1828800" rtl="0" algn="l">
              <a:lnSpc>
                <a:spcPct val="100000"/>
              </a:lnSpc>
              <a:spcBef>
                <a:spcPts val="1000"/>
              </a:spcBef>
              <a:spcAft>
                <a:spcPts val="0"/>
              </a:spcAft>
              <a:buSzPts val="1500"/>
              <a:buChar char="●"/>
              <a:defRPr/>
            </a:lvl4pPr>
            <a:lvl5pPr indent="-323850" lvl="4" marL="2286000" rtl="0" algn="l">
              <a:lnSpc>
                <a:spcPct val="100000"/>
              </a:lnSpc>
              <a:spcBef>
                <a:spcPts val="600"/>
              </a:spcBef>
              <a:spcAft>
                <a:spcPts val="0"/>
              </a:spcAft>
              <a:buSzPts val="1500"/>
              <a:buChar char="○"/>
              <a:defRPr/>
            </a:lvl5pPr>
            <a:lvl6pPr indent="-323850" lvl="5" marL="2743200" rtl="0" algn="l">
              <a:lnSpc>
                <a:spcPct val="90000"/>
              </a:lnSpc>
              <a:spcBef>
                <a:spcPts val="600"/>
              </a:spcBef>
              <a:spcAft>
                <a:spcPts val="0"/>
              </a:spcAft>
              <a:buSzPts val="1500"/>
              <a:buChar char="■"/>
              <a:defRPr/>
            </a:lvl6pPr>
            <a:lvl7pPr indent="-323850" lvl="6" marL="3200400" rtl="0" algn="l">
              <a:lnSpc>
                <a:spcPct val="90000"/>
              </a:lnSpc>
              <a:spcBef>
                <a:spcPts val="500"/>
              </a:spcBef>
              <a:spcAft>
                <a:spcPts val="0"/>
              </a:spcAft>
              <a:buSzPts val="1500"/>
              <a:buChar char="●"/>
              <a:defRPr/>
            </a:lvl7pPr>
            <a:lvl8pPr indent="-323850" lvl="7" marL="3657600" rtl="0" algn="l">
              <a:lnSpc>
                <a:spcPct val="90000"/>
              </a:lnSpc>
              <a:spcBef>
                <a:spcPts val="500"/>
              </a:spcBef>
              <a:spcAft>
                <a:spcPts val="0"/>
              </a:spcAft>
              <a:buSzPts val="1500"/>
              <a:buChar char="○"/>
              <a:defRPr/>
            </a:lvl8pPr>
            <a:lvl9pPr indent="-323850" lvl="8" marL="4114800" rtl="0" algn="l">
              <a:lnSpc>
                <a:spcPct val="90000"/>
              </a:lnSpc>
              <a:spcBef>
                <a:spcPts val="500"/>
              </a:spcBef>
              <a:spcAft>
                <a:spcPts val="0"/>
              </a:spcAft>
              <a:buSzPts val="1500"/>
              <a:buChar char="■"/>
              <a:defRPr/>
            </a:lvl9pPr>
          </a:lstStyle>
          <a:p/>
        </p:txBody>
      </p:sp>
      <p:sp>
        <p:nvSpPr>
          <p:cNvPr id="60" name="Google Shape;60;p14"/>
          <p:cNvSpPr txBox="1"/>
          <p:nvPr>
            <p:ph idx="2" type="body"/>
          </p:nvPr>
        </p:nvSpPr>
        <p:spPr>
          <a:xfrm>
            <a:off x="5688916" y="1672907"/>
            <a:ext cx="4551000" cy="4764900"/>
          </a:xfrm>
          <a:prstGeom prst="rect">
            <a:avLst/>
          </a:prstGeom>
          <a:noFill/>
          <a:ln>
            <a:noFill/>
          </a:ln>
        </p:spPr>
        <p:txBody>
          <a:bodyPr anchorCtr="0" anchor="t" bIns="0" lIns="0" spcFirstLastPara="1" rIns="0" wrap="square" tIns="0">
            <a:normAutofit/>
          </a:bodyPr>
          <a:lstStyle>
            <a:lvl1pPr indent="-323850" lvl="0" marL="457200" rtl="0" algn="l">
              <a:lnSpc>
                <a:spcPct val="110000"/>
              </a:lnSpc>
              <a:spcBef>
                <a:spcPts val="900"/>
              </a:spcBef>
              <a:spcAft>
                <a:spcPts val="0"/>
              </a:spcAft>
              <a:buSzPts val="1500"/>
              <a:buChar char="●"/>
              <a:defRPr sz="1500"/>
            </a:lvl1pPr>
            <a:lvl2pPr indent="-323850" lvl="1" marL="914400" rtl="0" algn="l">
              <a:lnSpc>
                <a:spcPct val="100000"/>
              </a:lnSpc>
              <a:spcBef>
                <a:spcPts val="900"/>
              </a:spcBef>
              <a:spcAft>
                <a:spcPts val="0"/>
              </a:spcAft>
              <a:buSzPts val="1500"/>
              <a:buChar char="–"/>
              <a:defRPr/>
            </a:lvl2pPr>
            <a:lvl3pPr indent="-323850" lvl="2" marL="1371600" rtl="0" algn="l">
              <a:lnSpc>
                <a:spcPct val="100000"/>
              </a:lnSpc>
              <a:spcBef>
                <a:spcPts val="1000"/>
              </a:spcBef>
              <a:spcAft>
                <a:spcPts val="0"/>
              </a:spcAft>
              <a:buSzPts val="1500"/>
              <a:buChar char="■"/>
              <a:defRPr/>
            </a:lvl3pPr>
            <a:lvl4pPr indent="-323850" lvl="3" marL="1828800" rtl="0" algn="l">
              <a:lnSpc>
                <a:spcPct val="100000"/>
              </a:lnSpc>
              <a:spcBef>
                <a:spcPts val="1000"/>
              </a:spcBef>
              <a:spcAft>
                <a:spcPts val="0"/>
              </a:spcAft>
              <a:buSzPts val="1500"/>
              <a:buChar char="●"/>
              <a:defRPr/>
            </a:lvl4pPr>
            <a:lvl5pPr indent="-323850" lvl="4" marL="2286000" rtl="0" algn="l">
              <a:lnSpc>
                <a:spcPct val="100000"/>
              </a:lnSpc>
              <a:spcBef>
                <a:spcPts val="600"/>
              </a:spcBef>
              <a:spcAft>
                <a:spcPts val="0"/>
              </a:spcAft>
              <a:buSzPts val="1500"/>
              <a:buChar char="○"/>
              <a:defRPr/>
            </a:lvl5pPr>
            <a:lvl6pPr indent="-323850" lvl="5" marL="2743200" rtl="0" algn="l">
              <a:lnSpc>
                <a:spcPct val="90000"/>
              </a:lnSpc>
              <a:spcBef>
                <a:spcPts val="600"/>
              </a:spcBef>
              <a:spcAft>
                <a:spcPts val="0"/>
              </a:spcAft>
              <a:buSzPts val="1500"/>
              <a:buChar char="■"/>
              <a:defRPr/>
            </a:lvl6pPr>
            <a:lvl7pPr indent="-323850" lvl="6" marL="3200400" rtl="0" algn="l">
              <a:lnSpc>
                <a:spcPct val="90000"/>
              </a:lnSpc>
              <a:spcBef>
                <a:spcPts val="500"/>
              </a:spcBef>
              <a:spcAft>
                <a:spcPts val="0"/>
              </a:spcAft>
              <a:buSzPts val="1500"/>
              <a:buChar char="●"/>
              <a:defRPr/>
            </a:lvl7pPr>
            <a:lvl8pPr indent="-323850" lvl="7" marL="3657600" rtl="0" algn="l">
              <a:lnSpc>
                <a:spcPct val="90000"/>
              </a:lnSpc>
              <a:spcBef>
                <a:spcPts val="500"/>
              </a:spcBef>
              <a:spcAft>
                <a:spcPts val="0"/>
              </a:spcAft>
              <a:buSzPts val="1500"/>
              <a:buChar char="○"/>
              <a:defRPr/>
            </a:lvl8pPr>
            <a:lvl9pPr indent="-323850" lvl="8" marL="4114800" rtl="0" algn="l">
              <a:lnSpc>
                <a:spcPct val="90000"/>
              </a:lnSpc>
              <a:spcBef>
                <a:spcPts val="500"/>
              </a:spcBef>
              <a:spcAft>
                <a:spcPts val="0"/>
              </a:spcAft>
              <a:buSzPts val="15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box + subtitle">
  <p:cSld name="Title only v2_1">
    <p:spTree>
      <p:nvGrpSpPr>
        <p:cNvPr id="61" name="Shape 61"/>
        <p:cNvGrpSpPr/>
        <p:nvPr/>
      </p:nvGrpSpPr>
      <p:grpSpPr>
        <a:xfrm>
          <a:off x="0" y="0"/>
          <a:ext cx="0" cy="0"/>
          <a:chOff x="0" y="0"/>
          <a:chExt cx="0" cy="0"/>
        </a:xfrm>
      </p:grpSpPr>
      <p:sp>
        <p:nvSpPr>
          <p:cNvPr id="62" name="Google Shape;62;p15"/>
          <p:cNvSpPr txBox="1"/>
          <p:nvPr>
            <p:ph idx="12" type="sldNum"/>
          </p:nvPr>
        </p:nvSpPr>
        <p:spPr>
          <a:xfrm>
            <a:off x="10239767" y="7257375"/>
            <a:ext cx="504300" cy="286500"/>
          </a:xfrm>
          <a:prstGeom prst="rect">
            <a:avLst/>
          </a:prstGeom>
          <a:noFill/>
          <a:ln>
            <a:noFill/>
          </a:ln>
        </p:spPr>
        <p:txBody>
          <a:bodyPr anchorCtr="0" anchor="ctr" bIns="0" lIns="0" spcFirstLastPara="1" rIns="81125" wrap="square" tIns="0">
            <a:normAutofit/>
          </a:bodyPr>
          <a:lstStyle>
            <a:lvl1pPr indent="0" lvl="0"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1pPr>
            <a:lvl2pPr indent="0" lvl="1"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2pPr>
            <a:lvl3pPr indent="0" lvl="2"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3pPr>
            <a:lvl4pPr indent="0" lvl="3"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4pPr>
            <a:lvl5pPr indent="0" lvl="4"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5pPr>
            <a:lvl6pPr indent="0" lvl="5"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6pPr>
            <a:lvl7pPr indent="0" lvl="6"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7pPr>
            <a:lvl8pPr indent="0" lvl="7"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8pPr>
            <a:lvl9pPr indent="0" lvl="8"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15"/>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600"/>
              <a:buFont typeface="Open Sans"/>
              <a:buNone/>
              <a:defRPr b="1" i="0" sz="3600" u="none" cap="none" strike="noStrike">
                <a:solidFill>
                  <a:schemeClr val="dk2"/>
                </a:solidFill>
                <a:latin typeface="Open Sans"/>
                <a:ea typeface="Open Sans"/>
                <a:cs typeface="Open Sans"/>
                <a:sym typeface="Open Sans"/>
              </a:defRPr>
            </a:lvl1pPr>
            <a:lvl2pPr lvl="1" rtl="0">
              <a:spcBef>
                <a:spcPts val="0"/>
              </a:spcBef>
              <a:spcAft>
                <a:spcPts val="0"/>
              </a:spcAft>
              <a:buSzPts val="3600"/>
              <a:buNone/>
              <a:defRPr sz="2000"/>
            </a:lvl2pPr>
            <a:lvl3pPr lvl="2" rtl="0">
              <a:spcBef>
                <a:spcPts val="0"/>
              </a:spcBef>
              <a:spcAft>
                <a:spcPts val="0"/>
              </a:spcAft>
              <a:buSzPts val="3600"/>
              <a:buNone/>
              <a:defRPr sz="2000"/>
            </a:lvl3pPr>
            <a:lvl4pPr lvl="3" rtl="0">
              <a:spcBef>
                <a:spcPts val="0"/>
              </a:spcBef>
              <a:spcAft>
                <a:spcPts val="0"/>
              </a:spcAft>
              <a:buSzPts val="3600"/>
              <a:buNone/>
              <a:defRPr sz="2000"/>
            </a:lvl4pPr>
            <a:lvl5pPr lvl="4" rtl="0">
              <a:spcBef>
                <a:spcPts val="0"/>
              </a:spcBef>
              <a:spcAft>
                <a:spcPts val="0"/>
              </a:spcAft>
              <a:buSzPts val="3600"/>
              <a:buNone/>
              <a:defRPr sz="2000"/>
            </a:lvl5pPr>
            <a:lvl6pPr lvl="5" rtl="0">
              <a:spcBef>
                <a:spcPts val="0"/>
              </a:spcBef>
              <a:spcAft>
                <a:spcPts val="0"/>
              </a:spcAft>
              <a:buSzPts val="3600"/>
              <a:buNone/>
              <a:defRPr sz="2000"/>
            </a:lvl6pPr>
            <a:lvl7pPr lvl="6" rtl="0">
              <a:spcBef>
                <a:spcPts val="0"/>
              </a:spcBef>
              <a:spcAft>
                <a:spcPts val="0"/>
              </a:spcAft>
              <a:buSzPts val="3600"/>
              <a:buNone/>
              <a:defRPr sz="2000"/>
            </a:lvl7pPr>
            <a:lvl8pPr lvl="7" rtl="0">
              <a:spcBef>
                <a:spcPts val="0"/>
              </a:spcBef>
              <a:spcAft>
                <a:spcPts val="0"/>
              </a:spcAft>
              <a:buSzPts val="3600"/>
              <a:buNone/>
              <a:defRPr sz="2000"/>
            </a:lvl8pPr>
            <a:lvl9pPr lvl="8" rtl="0">
              <a:spcBef>
                <a:spcPts val="0"/>
              </a:spcBef>
              <a:spcAft>
                <a:spcPts val="0"/>
              </a:spcAft>
              <a:buSzPts val="3600"/>
              <a:buNone/>
              <a:defRPr sz="2000"/>
            </a:lvl9pPr>
          </a:lstStyle>
          <a:p/>
        </p:txBody>
      </p:sp>
      <p:sp>
        <p:nvSpPr>
          <p:cNvPr id="64" name="Google Shape;64;p15"/>
          <p:cNvSpPr txBox="1"/>
          <p:nvPr>
            <p:ph idx="1" type="body"/>
          </p:nvPr>
        </p:nvSpPr>
        <p:spPr>
          <a:xfrm>
            <a:off x="379019" y="2376000"/>
            <a:ext cx="9960000" cy="4366200"/>
          </a:xfrm>
          <a:prstGeom prst="rect">
            <a:avLst/>
          </a:prstGeom>
        </p:spPr>
        <p:txBody>
          <a:bodyPr anchorCtr="0" anchor="t" bIns="116325" lIns="116325" spcFirstLastPara="1" rIns="116325" wrap="square" tIns="116325">
            <a:normAutofit/>
          </a:bodyPr>
          <a:lstStyle>
            <a:lvl1pPr indent="-330200" lvl="0" marL="457200" rtl="0">
              <a:spcBef>
                <a:spcPts val="0"/>
              </a:spcBef>
              <a:spcAft>
                <a:spcPts val="0"/>
              </a:spcAft>
              <a:buSzPts val="1600"/>
              <a:buChar char="●"/>
              <a:defRPr sz="16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5" name="Google Shape;65;p15"/>
          <p:cNvSpPr txBox="1"/>
          <p:nvPr>
            <p:ph idx="2" type="subTitle"/>
          </p:nvPr>
        </p:nvSpPr>
        <p:spPr>
          <a:xfrm>
            <a:off x="390868" y="1345383"/>
            <a:ext cx="9960000" cy="832800"/>
          </a:xfrm>
          <a:prstGeom prst="rect">
            <a:avLst/>
          </a:prstGeom>
        </p:spPr>
        <p:txBody>
          <a:bodyPr anchorCtr="0" anchor="t" bIns="116325" lIns="116325" spcFirstLastPara="1" rIns="116325" wrap="square" tIns="116325">
            <a:normAutofit/>
          </a:bodyPr>
          <a:lstStyle>
            <a:lvl1pPr lvl="0" rtl="0">
              <a:spcBef>
                <a:spcPts val="0"/>
              </a:spcBef>
              <a:spcAft>
                <a:spcPts val="0"/>
              </a:spcAft>
              <a:buNone/>
              <a:defRPr sz="2000">
                <a:solidFill>
                  <a:schemeClr val="dk2"/>
                </a:solidFill>
              </a:defRPr>
            </a:lvl1pPr>
            <a:lvl2pPr lvl="1" rtl="0">
              <a:spcBef>
                <a:spcPts val="1500"/>
              </a:spcBef>
              <a:spcAft>
                <a:spcPts val="0"/>
              </a:spcAft>
              <a:buNone/>
              <a:defRPr/>
            </a:lvl2pPr>
            <a:lvl3pPr lvl="2" rtl="0">
              <a:spcBef>
                <a:spcPts val="1500"/>
              </a:spcBef>
              <a:spcAft>
                <a:spcPts val="0"/>
              </a:spcAft>
              <a:buNone/>
              <a:defRPr/>
            </a:lvl3pPr>
            <a:lvl4pPr lvl="3" rtl="0">
              <a:spcBef>
                <a:spcPts val="1500"/>
              </a:spcBef>
              <a:spcAft>
                <a:spcPts val="0"/>
              </a:spcAft>
              <a:buNone/>
              <a:defRPr/>
            </a:lvl4pPr>
            <a:lvl5pPr lvl="4" rtl="0">
              <a:spcBef>
                <a:spcPts val="1500"/>
              </a:spcBef>
              <a:spcAft>
                <a:spcPts val="0"/>
              </a:spcAft>
              <a:buNone/>
              <a:defRPr/>
            </a:lvl5pPr>
            <a:lvl6pPr lvl="5" rtl="0">
              <a:spcBef>
                <a:spcPts val="1500"/>
              </a:spcBef>
              <a:spcAft>
                <a:spcPts val="0"/>
              </a:spcAft>
              <a:buNone/>
              <a:defRPr/>
            </a:lvl6pPr>
            <a:lvl7pPr lvl="6" rtl="0">
              <a:spcBef>
                <a:spcPts val="1500"/>
              </a:spcBef>
              <a:spcAft>
                <a:spcPts val="0"/>
              </a:spcAft>
              <a:buNone/>
              <a:defRPr/>
            </a:lvl7pPr>
            <a:lvl8pPr lvl="7" rtl="0">
              <a:spcBef>
                <a:spcPts val="1500"/>
              </a:spcBef>
              <a:spcAft>
                <a:spcPts val="0"/>
              </a:spcAft>
              <a:buNone/>
              <a:defRPr/>
            </a:lvl8pPr>
            <a:lvl9pPr lvl="8" rtl="0">
              <a:spcBef>
                <a:spcPts val="1500"/>
              </a:spcBef>
              <a:spcAft>
                <a:spcPts val="150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66247" y="3154580"/>
            <a:ext cx="10011600" cy="1234500"/>
          </a:xfrm>
          <a:prstGeom prst="rect">
            <a:avLst/>
          </a:prstGeom>
        </p:spPr>
        <p:txBody>
          <a:bodyPr anchorCtr="0" anchor="ctr" bIns="116325" lIns="116325" spcFirstLastPara="1" rIns="116325" wrap="square" tIns="116325">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p:txBody>
      </p:sp>
      <p:sp>
        <p:nvSpPr>
          <p:cNvPr id="15" name="Google Shape;15;p3"/>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8" name="Google Shape;18;p4"/>
          <p:cNvSpPr txBox="1"/>
          <p:nvPr>
            <p:ph idx="1" type="body"/>
          </p:nvPr>
        </p:nvSpPr>
        <p:spPr>
          <a:xfrm>
            <a:off x="366247" y="1690297"/>
            <a:ext cx="10011600" cy="5010600"/>
          </a:xfrm>
          <a:prstGeom prst="rect">
            <a:avLst/>
          </a:prstGeom>
        </p:spPr>
        <p:txBody>
          <a:bodyPr anchorCtr="0" anchor="t" bIns="116325" lIns="116325" spcFirstLastPara="1" rIns="116325" wrap="square" tIns="116325">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9" name="Google Shape;19;p4"/>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2" name="Google Shape;22;p5"/>
          <p:cNvSpPr txBox="1"/>
          <p:nvPr>
            <p:ph idx="1" type="body"/>
          </p:nvPr>
        </p:nvSpPr>
        <p:spPr>
          <a:xfrm>
            <a:off x="366247" y="1690297"/>
            <a:ext cx="4699800" cy="5010600"/>
          </a:xfrm>
          <a:prstGeom prst="rect">
            <a:avLst/>
          </a:prstGeom>
        </p:spPr>
        <p:txBody>
          <a:bodyPr anchorCtr="0" anchor="t" bIns="116325" lIns="116325" spcFirstLastPara="1" rIns="116325" wrap="square" tIns="116325">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678070" y="1690297"/>
            <a:ext cx="4699800" cy="5010600"/>
          </a:xfrm>
          <a:prstGeom prst="rect">
            <a:avLst/>
          </a:prstGeom>
        </p:spPr>
        <p:txBody>
          <a:bodyPr anchorCtr="0" anchor="t" bIns="116325" lIns="116325" spcFirstLastPara="1" rIns="116325" wrap="square" tIns="116325">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7" name="Google Shape;27;p6"/>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66247" y="814880"/>
            <a:ext cx="3299400" cy="1108500"/>
          </a:xfrm>
          <a:prstGeom prst="rect">
            <a:avLst/>
          </a:prstGeom>
        </p:spPr>
        <p:txBody>
          <a:bodyPr anchorCtr="0" anchor="b" bIns="116325" lIns="116325" spcFirstLastPara="1" rIns="116325" wrap="square" tIns="116325">
            <a:normAutofit/>
          </a:bodyPr>
          <a:lstStyle>
            <a:lvl1pPr lvl="0">
              <a:spcBef>
                <a:spcPts val="0"/>
              </a:spcBef>
              <a:spcAft>
                <a:spcPts val="0"/>
              </a:spcAft>
              <a:buSzPts val="3100"/>
              <a:buNone/>
              <a:defRPr sz="3100"/>
            </a:lvl1pPr>
            <a:lvl2pPr lvl="1">
              <a:spcBef>
                <a:spcPts val="0"/>
              </a:spcBef>
              <a:spcAft>
                <a:spcPts val="0"/>
              </a:spcAft>
              <a:buSzPts val="3100"/>
              <a:buNone/>
              <a:defRPr sz="3100"/>
            </a:lvl2pPr>
            <a:lvl3pPr lvl="2">
              <a:spcBef>
                <a:spcPts val="0"/>
              </a:spcBef>
              <a:spcAft>
                <a:spcPts val="0"/>
              </a:spcAft>
              <a:buSzPts val="3100"/>
              <a:buNone/>
              <a:defRPr sz="3100"/>
            </a:lvl3pPr>
            <a:lvl4pPr lvl="3">
              <a:spcBef>
                <a:spcPts val="0"/>
              </a:spcBef>
              <a:spcAft>
                <a:spcPts val="0"/>
              </a:spcAft>
              <a:buSzPts val="3100"/>
              <a:buNone/>
              <a:defRPr sz="3100"/>
            </a:lvl4pPr>
            <a:lvl5pPr lvl="4">
              <a:spcBef>
                <a:spcPts val="0"/>
              </a:spcBef>
              <a:spcAft>
                <a:spcPts val="0"/>
              </a:spcAft>
              <a:buSzPts val="3100"/>
              <a:buNone/>
              <a:defRPr sz="3100"/>
            </a:lvl5pPr>
            <a:lvl6pPr lvl="5">
              <a:spcBef>
                <a:spcPts val="0"/>
              </a:spcBef>
              <a:spcAft>
                <a:spcPts val="0"/>
              </a:spcAft>
              <a:buSzPts val="3100"/>
              <a:buNone/>
              <a:defRPr sz="3100"/>
            </a:lvl6pPr>
            <a:lvl7pPr lvl="6">
              <a:spcBef>
                <a:spcPts val="0"/>
              </a:spcBef>
              <a:spcAft>
                <a:spcPts val="0"/>
              </a:spcAft>
              <a:buSzPts val="3100"/>
              <a:buNone/>
              <a:defRPr sz="3100"/>
            </a:lvl7pPr>
            <a:lvl8pPr lvl="7">
              <a:spcBef>
                <a:spcPts val="0"/>
              </a:spcBef>
              <a:spcAft>
                <a:spcPts val="0"/>
              </a:spcAft>
              <a:buSzPts val="3100"/>
              <a:buNone/>
              <a:defRPr sz="3100"/>
            </a:lvl8pPr>
            <a:lvl9pPr lvl="8">
              <a:spcBef>
                <a:spcPts val="0"/>
              </a:spcBef>
              <a:spcAft>
                <a:spcPts val="0"/>
              </a:spcAft>
              <a:buSzPts val="3100"/>
              <a:buNone/>
              <a:defRPr sz="3100"/>
            </a:lvl9pPr>
          </a:lstStyle>
          <a:p/>
        </p:txBody>
      </p:sp>
      <p:sp>
        <p:nvSpPr>
          <p:cNvPr id="30" name="Google Shape;30;p7"/>
          <p:cNvSpPr txBox="1"/>
          <p:nvPr>
            <p:ph idx="1" type="body"/>
          </p:nvPr>
        </p:nvSpPr>
        <p:spPr>
          <a:xfrm>
            <a:off x="366247" y="2038080"/>
            <a:ext cx="3299400" cy="4663200"/>
          </a:xfrm>
          <a:prstGeom prst="rect">
            <a:avLst/>
          </a:prstGeom>
        </p:spPr>
        <p:txBody>
          <a:bodyPr anchorCtr="0" anchor="t" bIns="116325" lIns="116325" spcFirstLastPara="1" rIns="116325" wrap="square" tIns="116325">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76044" y="660220"/>
            <a:ext cx="7482300" cy="5999700"/>
          </a:xfrm>
          <a:prstGeom prst="rect">
            <a:avLst/>
          </a:prstGeom>
        </p:spPr>
        <p:txBody>
          <a:bodyPr anchorCtr="0" anchor="ctr" bIns="116325" lIns="116325" spcFirstLastPara="1" rIns="116325" wrap="square" tIns="116325">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p:txBody>
      </p:sp>
      <p:sp>
        <p:nvSpPr>
          <p:cNvPr id="34" name="Google Shape;34;p8"/>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372100" y="-183"/>
            <a:ext cx="5372100" cy="7543800"/>
          </a:xfrm>
          <a:prstGeom prst="rect">
            <a:avLst/>
          </a:prstGeom>
          <a:solidFill>
            <a:schemeClr val="lt2"/>
          </a:solidFill>
          <a:ln>
            <a:noFill/>
          </a:ln>
        </p:spPr>
        <p:txBody>
          <a:bodyPr anchorCtr="0" anchor="ctr" bIns="116325" lIns="116325" spcFirstLastPara="1" rIns="116325" wrap="square" tIns="1163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11963" y="1808657"/>
            <a:ext cx="4753200" cy="21741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38" name="Google Shape;38;p9"/>
          <p:cNvSpPr txBox="1"/>
          <p:nvPr>
            <p:ph idx="1" type="subTitle"/>
          </p:nvPr>
        </p:nvSpPr>
        <p:spPr>
          <a:xfrm>
            <a:off x="311963" y="4111177"/>
            <a:ext cx="4753200" cy="1811400"/>
          </a:xfrm>
          <a:prstGeom prst="rect">
            <a:avLst/>
          </a:prstGeom>
        </p:spPr>
        <p:txBody>
          <a:bodyPr anchorCtr="0" anchor="t" bIns="116325" lIns="116325" spcFirstLastPara="1" rIns="116325" wrap="square" tIns="116325">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39" name="Google Shape;39;p9"/>
          <p:cNvSpPr txBox="1"/>
          <p:nvPr>
            <p:ph idx="2" type="body"/>
          </p:nvPr>
        </p:nvSpPr>
        <p:spPr>
          <a:xfrm>
            <a:off x="5803913" y="1061977"/>
            <a:ext cx="4508400" cy="5419500"/>
          </a:xfrm>
          <a:prstGeom prst="rect">
            <a:avLst/>
          </a:prstGeom>
        </p:spPr>
        <p:txBody>
          <a:bodyPr anchorCtr="0" anchor="ctr" bIns="116325" lIns="116325" spcFirstLastPara="1" rIns="116325" wrap="square" tIns="116325">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0" name="Google Shape;40;p9"/>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66247" y="6204843"/>
            <a:ext cx="7048500" cy="887400"/>
          </a:xfrm>
          <a:prstGeom prst="rect">
            <a:avLst/>
          </a:prstGeom>
        </p:spPr>
        <p:txBody>
          <a:bodyPr anchorCtr="0" anchor="ctr" bIns="116325" lIns="116325" spcFirstLastPara="1" rIns="116325" wrap="square" tIns="116325">
            <a:normAutofit/>
          </a:bodyPr>
          <a:lstStyle>
            <a:lvl1pPr indent="-228600" lvl="0" marL="457200">
              <a:lnSpc>
                <a:spcPct val="100000"/>
              </a:lnSpc>
              <a:spcBef>
                <a:spcPts val="0"/>
              </a:spcBef>
              <a:spcAft>
                <a:spcPts val="0"/>
              </a:spcAft>
              <a:buSzPts val="2300"/>
              <a:buNone/>
              <a:defRPr/>
            </a:lvl1pPr>
          </a:lstStyle>
          <a:p/>
        </p:txBody>
      </p:sp>
      <p:sp>
        <p:nvSpPr>
          <p:cNvPr id="43" name="Google Shape;43;p10"/>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6247" y="652703"/>
            <a:ext cx="10011600" cy="840000"/>
          </a:xfrm>
          <a:prstGeom prst="rect">
            <a:avLst/>
          </a:prstGeom>
          <a:noFill/>
          <a:ln>
            <a:noFill/>
          </a:ln>
        </p:spPr>
        <p:txBody>
          <a:bodyPr anchorCtr="0" anchor="t" bIns="116325" lIns="116325" spcFirstLastPara="1" rIns="116325" wrap="square" tIns="116325">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7" name="Google Shape;7;p1"/>
          <p:cNvSpPr txBox="1"/>
          <p:nvPr>
            <p:ph idx="1" type="body"/>
          </p:nvPr>
        </p:nvSpPr>
        <p:spPr>
          <a:xfrm>
            <a:off x="366247" y="1690297"/>
            <a:ext cx="10011600" cy="5010600"/>
          </a:xfrm>
          <a:prstGeom prst="rect">
            <a:avLst/>
          </a:prstGeom>
          <a:noFill/>
          <a:ln>
            <a:noFill/>
          </a:ln>
        </p:spPr>
        <p:txBody>
          <a:bodyPr anchorCtr="0" anchor="t" bIns="116325" lIns="116325" spcFirstLastPara="1" rIns="116325" wrap="square" tIns="116325">
            <a:norm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0"/>
              </a:spcBef>
              <a:spcAft>
                <a:spcPts val="0"/>
              </a:spcAft>
              <a:buClr>
                <a:schemeClr val="dk2"/>
              </a:buClr>
              <a:buSzPts val="1800"/>
              <a:buChar char="○"/>
              <a:defRPr sz="1800">
                <a:solidFill>
                  <a:schemeClr val="dk2"/>
                </a:solidFill>
              </a:defRPr>
            </a:lvl2pPr>
            <a:lvl3pPr indent="-342900" lvl="2" marL="1371600">
              <a:lnSpc>
                <a:spcPct val="115000"/>
              </a:lnSpc>
              <a:spcBef>
                <a:spcPts val="0"/>
              </a:spcBef>
              <a:spcAft>
                <a:spcPts val="0"/>
              </a:spcAft>
              <a:buClr>
                <a:schemeClr val="dk2"/>
              </a:buClr>
              <a:buSzPts val="1800"/>
              <a:buChar char="■"/>
              <a:defRPr sz="1800">
                <a:solidFill>
                  <a:schemeClr val="dk2"/>
                </a:solidFill>
              </a:defRPr>
            </a:lvl3pPr>
            <a:lvl4pPr indent="-342900" lvl="3" marL="1828800">
              <a:lnSpc>
                <a:spcPct val="115000"/>
              </a:lnSpc>
              <a:spcBef>
                <a:spcPts val="0"/>
              </a:spcBef>
              <a:spcAft>
                <a:spcPts val="0"/>
              </a:spcAft>
              <a:buClr>
                <a:schemeClr val="dk2"/>
              </a:buClr>
              <a:buSzPts val="1800"/>
              <a:buChar char="●"/>
              <a:defRPr sz="1800">
                <a:solidFill>
                  <a:schemeClr val="dk2"/>
                </a:solidFill>
              </a:defRPr>
            </a:lvl4pPr>
            <a:lvl5pPr indent="-342900" lvl="4" marL="2286000">
              <a:lnSpc>
                <a:spcPct val="115000"/>
              </a:lnSpc>
              <a:spcBef>
                <a:spcPts val="0"/>
              </a:spcBef>
              <a:spcAft>
                <a:spcPts val="0"/>
              </a:spcAft>
              <a:buClr>
                <a:schemeClr val="dk2"/>
              </a:buClr>
              <a:buSzPts val="1800"/>
              <a:buChar char="○"/>
              <a:defRPr sz="1800">
                <a:solidFill>
                  <a:schemeClr val="dk2"/>
                </a:solidFill>
              </a:defRPr>
            </a:lvl5pPr>
            <a:lvl6pPr indent="-342900" lvl="5" marL="2743200">
              <a:lnSpc>
                <a:spcPct val="115000"/>
              </a:lnSpc>
              <a:spcBef>
                <a:spcPts val="0"/>
              </a:spcBef>
              <a:spcAft>
                <a:spcPts val="0"/>
              </a:spcAft>
              <a:buClr>
                <a:schemeClr val="dk2"/>
              </a:buClr>
              <a:buSzPts val="1800"/>
              <a:buChar char="■"/>
              <a:defRPr sz="1800">
                <a:solidFill>
                  <a:schemeClr val="dk2"/>
                </a:solidFill>
              </a:defRPr>
            </a:lvl6pPr>
            <a:lvl7pPr indent="-342900" lvl="6" marL="3200400">
              <a:lnSpc>
                <a:spcPct val="115000"/>
              </a:lnSpc>
              <a:spcBef>
                <a:spcPts val="0"/>
              </a:spcBef>
              <a:spcAft>
                <a:spcPts val="0"/>
              </a:spcAft>
              <a:buClr>
                <a:schemeClr val="dk2"/>
              </a:buClr>
              <a:buSzPts val="1800"/>
              <a:buChar char="●"/>
              <a:defRPr sz="1800">
                <a:solidFill>
                  <a:schemeClr val="dk2"/>
                </a:solidFill>
              </a:defRPr>
            </a:lvl7pPr>
            <a:lvl8pPr indent="-342900" lvl="7" marL="3657600">
              <a:lnSpc>
                <a:spcPct val="115000"/>
              </a:lnSpc>
              <a:spcBef>
                <a:spcPts val="0"/>
              </a:spcBef>
              <a:spcAft>
                <a:spcPts val="0"/>
              </a:spcAft>
              <a:buClr>
                <a:schemeClr val="dk2"/>
              </a:buClr>
              <a:buSzPts val="1800"/>
              <a:buChar char="○"/>
              <a:defRPr sz="1800">
                <a:solidFill>
                  <a:schemeClr val="dk2"/>
                </a:solidFill>
              </a:defRPr>
            </a:lvl8pPr>
            <a:lvl9pPr indent="-342900" lvl="8" marL="4114800">
              <a:lnSpc>
                <a:spcPct val="115000"/>
              </a:lnSpc>
              <a:spcBef>
                <a:spcPts val="0"/>
              </a:spcBef>
              <a:spcAft>
                <a:spcPts val="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9955138" y="6839385"/>
            <a:ext cx="644700" cy="577200"/>
          </a:xfrm>
          <a:prstGeom prst="rect">
            <a:avLst/>
          </a:prstGeom>
          <a:noFill/>
          <a:ln>
            <a:noFill/>
          </a:ln>
        </p:spPr>
        <p:txBody>
          <a:bodyPr anchorCtr="0" anchor="ctr" bIns="116325" lIns="116325" spcFirstLastPara="1" rIns="116325" wrap="square" tIns="116325">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www.youtube.com/watch?v=DzzC6_2o6bk" TargetMode="External"/><Relationship Id="rId4" Type="http://schemas.openxmlformats.org/officeDocument/2006/relationships/hyperlink" Target="https://innovationaccountingbook.com/blog/innovation-pipelines-funnels-and-portfolios/" TargetMode="External"/><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262047" y="193203"/>
            <a:ext cx="10011600" cy="840000"/>
          </a:xfrm>
          <a:prstGeom prst="rect">
            <a:avLst/>
          </a:prstGeom>
        </p:spPr>
        <p:txBody>
          <a:bodyPr anchorCtr="0" anchor="t" bIns="116325" lIns="116325" spcFirstLastPara="1" rIns="116325" wrap="square" tIns="116325">
            <a:noAutofit/>
          </a:bodyPr>
          <a:lstStyle/>
          <a:p>
            <a:pPr indent="0" lvl="0" marL="0" rtl="0" algn="l">
              <a:spcBef>
                <a:spcPts val="0"/>
              </a:spcBef>
              <a:spcAft>
                <a:spcPts val="0"/>
              </a:spcAft>
              <a:buSzPts val="990"/>
              <a:buNone/>
            </a:pPr>
            <a:r>
              <a:rPr lang="en" sz="1200">
                <a:latin typeface="Open Sans Light"/>
                <a:ea typeface="Open Sans Light"/>
                <a:cs typeface="Open Sans Light"/>
                <a:sym typeface="Open Sans Light"/>
              </a:rPr>
              <a:t>I want to uncover all the ideas, opportunities and challenges within my team</a:t>
            </a:r>
            <a:br>
              <a:rPr lang="en" sz="1200">
                <a:latin typeface="Open Sans Light"/>
                <a:ea typeface="Open Sans Light"/>
                <a:cs typeface="Open Sans Light"/>
                <a:sym typeface="Open Sans Light"/>
              </a:rPr>
            </a:br>
            <a:r>
              <a:rPr lang="en" sz="1200">
                <a:latin typeface="Open Sans Light"/>
                <a:ea typeface="Open Sans Light"/>
                <a:cs typeface="Open Sans Light"/>
                <a:sym typeface="Open Sans Light"/>
              </a:rPr>
              <a:t>to identify possible innovation briefs we could set</a:t>
            </a:r>
            <a:endParaRPr sz="1200">
              <a:latin typeface="Open Sans Light"/>
              <a:ea typeface="Open Sans Light"/>
              <a:cs typeface="Open Sans Light"/>
              <a:sym typeface="Open Sans Light"/>
            </a:endParaRPr>
          </a:p>
        </p:txBody>
      </p:sp>
      <p:sp>
        <p:nvSpPr>
          <p:cNvPr id="71" name="Google Shape;71;p16"/>
          <p:cNvSpPr/>
          <p:nvPr/>
        </p:nvSpPr>
        <p:spPr>
          <a:xfrm>
            <a:off x="338225" y="897425"/>
            <a:ext cx="9935700" cy="98100"/>
          </a:xfrm>
          <a:prstGeom prst="rect">
            <a:avLst/>
          </a:prstGeom>
          <a:solidFill>
            <a:srgbClr val="319704"/>
          </a:solid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p:cNvSpPr txBox="1"/>
          <p:nvPr/>
        </p:nvSpPr>
        <p:spPr>
          <a:xfrm>
            <a:off x="6487800" y="193188"/>
            <a:ext cx="449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19704"/>
                </a:solidFill>
                <a:latin typeface="Open Sans Medium"/>
                <a:ea typeface="Open Sans Medium"/>
                <a:cs typeface="Open Sans Medium"/>
                <a:sym typeface="Open Sans Medium"/>
              </a:rPr>
              <a:t>OPPORTUNITY MAP</a:t>
            </a:r>
            <a:endParaRPr sz="2300">
              <a:solidFill>
                <a:srgbClr val="319704"/>
              </a:solidFill>
              <a:latin typeface="Open Sans Medium"/>
              <a:ea typeface="Open Sans Medium"/>
              <a:cs typeface="Open Sans Medium"/>
              <a:sym typeface="Open Sans Medium"/>
            </a:endParaRPr>
          </a:p>
        </p:txBody>
      </p:sp>
      <p:sp>
        <p:nvSpPr>
          <p:cNvPr id="73" name="Google Shape;73;p16"/>
          <p:cNvSpPr txBox="1"/>
          <p:nvPr/>
        </p:nvSpPr>
        <p:spPr>
          <a:xfrm>
            <a:off x="338225" y="1402175"/>
            <a:ext cx="4335600" cy="554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Open Sans"/>
                <a:ea typeface="Open Sans"/>
                <a:cs typeface="Open Sans"/>
                <a:sym typeface="Open Sans"/>
              </a:rPr>
              <a:t>What is it</a:t>
            </a:r>
            <a:endParaRPr b="1" sz="1200">
              <a:latin typeface="Open Sans"/>
              <a:ea typeface="Open Sans"/>
              <a:cs typeface="Open Sans"/>
              <a:sym typeface="Open Sans"/>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lang="en" sz="1200">
                <a:latin typeface="Open Sans Light"/>
                <a:ea typeface="Open Sans Light"/>
                <a:cs typeface="Open Sans Light"/>
                <a:sym typeface="Open Sans Light"/>
              </a:rPr>
              <a:t>A 1-page template that you and your team can use to generate a long list of innovation opportunities</a:t>
            </a:r>
            <a:endParaRPr sz="1200">
              <a:solidFill>
                <a:schemeClr val="dk1"/>
              </a:solidFill>
              <a:highlight>
                <a:schemeClr val="lt1"/>
              </a:highlight>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b="1" lang="en" sz="1200">
                <a:latin typeface="Open Sans"/>
                <a:ea typeface="Open Sans"/>
                <a:cs typeface="Open Sans"/>
                <a:sym typeface="Open Sans"/>
              </a:rPr>
              <a:t>When to use it</a:t>
            </a:r>
            <a:endParaRPr b="1" sz="1200">
              <a:latin typeface="Open Sans"/>
              <a:ea typeface="Open Sans"/>
              <a:cs typeface="Open Sans"/>
              <a:sym typeface="Open Sans"/>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lang="en" sz="1200">
                <a:latin typeface="Open Sans Light"/>
                <a:ea typeface="Open Sans Light"/>
                <a:cs typeface="Open Sans Light"/>
                <a:sym typeface="Open Sans Light"/>
              </a:rPr>
              <a:t>When you’re stuck for innovation ideas, looking to fill your pipeline, or you need a simple way to categorise your existing ideas.</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b="1" lang="en" sz="1200">
                <a:latin typeface="Open Sans"/>
                <a:ea typeface="Open Sans"/>
                <a:cs typeface="Open Sans"/>
                <a:sym typeface="Open Sans"/>
              </a:rPr>
              <a:t>How to use it</a:t>
            </a:r>
            <a:endParaRPr b="1" sz="1200">
              <a:latin typeface="Open Sans"/>
              <a:ea typeface="Open Sans"/>
              <a:cs typeface="Open Sans"/>
              <a:sym typeface="Open Sans"/>
            </a:endParaRPr>
          </a:p>
          <a:p>
            <a:pPr indent="0" lvl="0" marL="0" rtl="0" algn="l">
              <a:spcBef>
                <a:spcPts val="0"/>
              </a:spcBef>
              <a:spcAft>
                <a:spcPts val="0"/>
              </a:spcAft>
              <a:buNone/>
            </a:pPr>
            <a:r>
              <a:t/>
            </a:r>
            <a:endParaRPr b="1" sz="1200">
              <a:latin typeface="Open Sans"/>
              <a:ea typeface="Open Sans"/>
              <a:cs typeface="Open Sans"/>
              <a:sym typeface="Open Sans"/>
            </a:endParaRPr>
          </a:p>
          <a:p>
            <a:pPr indent="0" lvl="0" marL="0" rtl="0" algn="l">
              <a:spcBef>
                <a:spcPts val="0"/>
              </a:spcBef>
              <a:spcAft>
                <a:spcPts val="0"/>
              </a:spcAft>
              <a:buNone/>
            </a:pPr>
            <a:r>
              <a:rPr lang="en" sz="1200">
                <a:latin typeface="Open Sans Light"/>
                <a:ea typeface="Open Sans Light"/>
                <a:cs typeface="Open Sans Light"/>
                <a:sym typeface="Open Sans Light"/>
              </a:rPr>
              <a:t>You and your team can complete the template in a scrappy one-hour workshop or a more comprehensive half day planning meeting - either way, you’ll get a list of ideas ranging from quick wins to longer-term strategic opportunities.</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highlight>
                <a:schemeClr val="accent6"/>
              </a:highlight>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b="1" lang="en" sz="1200">
                <a:latin typeface="Open Sans"/>
                <a:ea typeface="Open Sans"/>
                <a:cs typeface="Open Sans"/>
                <a:sym typeface="Open Sans"/>
              </a:rPr>
              <a:t>Learn More</a:t>
            </a:r>
            <a:endParaRPr b="1" sz="1200">
              <a:latin typeface="Open Sans"/>
              <a:ea typeface="Open Sans"/>
              <a:cs typeface="Open Sans"/>
              <a:sym typeface="Open Sans"/>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lang="en" sz="1200">
                <a:solidFill>
                  <a:srgbClr val="319704"/>
                </a:solidFill>
                <a:latin typeface="Open Sans Medium"/>
                <a:ea typeface="Open Sans Medium"/>
                <a:cs typeface="Open Sans Medium"/>
                <a:sym typeface="Open Sans Medium"/>
              </a:rPr>
              <a:t>WATCH: </a:t>
            </a:r>
            <a:r>
              <a:rPr lang="en" sz="1200" u="sng">
                <a:solidFill>
                  <a:schemeClr val="hlink"/>
                </a:solidFill>
                <a:latin typeface="Open Sans Medium"/>
                <a:ea typeface="Open Sans Medium"/>
                <a:cs typeface="Open Sans Medium"/>
                <a:sym typeface="Open Sans Medium"/>
                <a:hlinkClick r:id="rId3"/>
              </a:rPr>
              <a:t>Building an innovation pipeline in an ambidextrous organisation</a:t>
            </a:r>
            <a:br>
              <a:rPr lang="en" sz="1200">
                <a:solidFill>
                  <a:srgbClr val="319704"/>
                </a:solidFill>
                <a:latin typeface="Open Sans Medium"/>
                <a:ea typeface="Open Sans Medium"/>
                <a:cs typeface="Open Sans Medium"/>
                <a:sym typeface="Open Sans Medium"/>
              </a:rPr>
            </a:br>
            <a:r>
              <a:rPr lang="en" sz="1200">
                <a:solidFill>
                  <a:srgbClr val="319704"/>
                </a:solidFill>
                <a:latin typeface="Open Sans Medium"/>
                <a:ea typeface="Open Sans Medium"/>
                <a:cs typeface="Open Sans Medium"/>
                <a:sym typeface="Open Sans Medium"/>
              </a:rPr>
              <a:t>READ : </a:t>
            </a:r>
            <a:r>
              <a:rPr lang="en" sz="1200" u="sng">
                <a:solidFill>
                  <a:schemeClr val="hlink"/>
                </a:solidFill>
                <a:latin typeface="Open Sans Medium"/>
                <a:ea typeface="Open Sans Medium"/>
                <a:cs typeface="Open Sans Medium"/>
                <a:sym typeface="Open Sans Medium"/>
                <a:hlinkClick r:id="rId4"/>
              </a:rPr>
              <a:t>Making sense of innovation pipelines, portfolios and funnels</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p:txBody>
      </p:sp>
      <p:sp>
        <p:nvSpPr>
          <p:cNvPr id="74" name="Google Shape;74;p16"/>
          <p:cNvSpPr txBox="1"/>
          <p:nvPr/>
        </p:nvSpPr>
        <p:spPr>
          <a:xfrm>
            <a:off x="5207850" y="1402175"/>
            <a:ext cx="5065800" cy="3124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highlight>
                  <a:schemeClr val="lt1"/>
                </a:highlight>
                <a:latin typeface="Open Sans"/>
                <a:ea typeface="Open Sans"/>
                <a:cs typeface="Open Sans"/>
                <a:sym typeface="Open Sans"/>
              </a:rPr>
              <a:t>The framework is made up of 4 sections:</a:t>
            </a:r>
            <a:endParaRPr b="1" sz="1200">
              <a:solidFill>
                <a:schemeClr val="dk1"/>
              </a:solidFill>
              <a:highlight>
                <a:schemeClr val="lt1"/>
              </a:highlight>
              <a:latin typeface="Open Sans"/>
              <a:ea typeface="Open Sans"/>
              <a:cs typeface="Open Sans"/>
              <a:sym typeface="Open Sans"/>
            </a:endParaRPr>
          </a:p>
          <a:p>
            <a:pPr indent="0" lvl="0" marL="0" rtl="0" algn="l">
              <a:spcBef>
                <a:spcPts val="200"/>
              </a:spcBef>
              <a:spcAft>
                <a:spcPts val="0"/>
              </a:spcAft>
              <a:buNone/>
            </a:pPr>
            <a:r>
              <a:t/>
            </a:r>
            <a:endParaRPr sz="1200">
              <a:solidFill>
                <a:schemeClr val="dk1"/>
              </a:solidFill>
              <a:highlight>
                <a:schemeClr val="lt1"/>
              </a:highlight>
              <a:latin typeface="Open Sans Light"/>
              <a:ea typeface="Open Sans Light"/>
              <a:cs typeface="Open Sans Light"/>
              <a:sym typeface="Open Sans Light"/>
            </a:endParaRPr>
          </a:p>
          <a:p>
            <a:pPr indent="0" lvl="0" marL="0" rtl="0" algn="l">
              <a:spcBef>
                <a:spcPts val="200"/>
              </a:spcBef>
              <a:spcAft>
                <a:spcPts val="0"/>
              </a:spcAft>
              <a:buNone/>
            </a:pPr>
            <a:r>
              <a:t/>
            </a:r>
            <a:endParaRPr sz="1200">
              <a:solidFill>
                <a:schemeClr val="dk1"/>
              </a:solidFill>
              <a:highlight>
                <a:srgbClr val="FFFFFF"/>
              </a:highlight>
              <a:latin typeface="Open Sans Light"/>
              <a:ea typeface="Open Sans Light"/>
              <a:cs typeface="Open Sans Light"/>
              <a:sym typeface="Open Sans Light"/>
            </a:endParaRPr>
          </a:p>
          <a:p>
            <a:pPr indent="0" lvl="0" marL="0" rtl="0" algn="l">
              <a:spcBef>
                <a:spcPts val="200"/>
              </a:spcBef>
              <a:spcAft>
                <a:spcPts val="0"/>
              </a:spcAft>
              <a:buNone/>
            </a:pPr>
            <a:r>
              <a:rPr b="1" lang="en" sz="1200">
                <a:solidFill>
                  <a:schemeClr val="dk1"/>
                </a:solidFill>
                <a:highlight>
                  <a:srgbClr val="FFFFFF"/>
                </a:highlight>
                <a:latin typeface="Open Sans"/>
                <a:ea typeface="Open Sans"/>
                <a:cs typeface="Open Sans"/>
                <a:sym typeface="Open Sans"/>
              </a:rPr>
              <a:t>ENHANCE </a:t>
            </a:r>
            <a:r>
              <a:rPr lang="en" sz="1200">
                <a:solidFill>
                  <a:schemeClr val="dk1"/>
                </a:solidFill>
                <a:highlight>
                  <a:srgbClr val="FFFFFF"/>
                </a:highlight>
                <a:latin typeface="Open Sans Light"/>
                <a:ea typeface="Open Sans Light"/>
                <a:cs typeface="Open Sans Light"/>
                <a:sym typeface="Open Sans Light"/>
              </a:rPr>
              <a:t>for example optimising a supporter journey on an existing product, experimenting with a new marketing and acquisition campaign, or streamlining an existing process to save time. </a:t>
            </a:r>
            <a:endParaRPr sz="1200">
              <a:solidFill>
                <a:schemeClr val="dk1"/>
              </a:solidFill>
              <a:latin typeface="Open Sans Light"/>
              <a:ea typeface="Open Sans Light"/>
              <a:cs typeface="Open Sans Light"/>
              <a:sym typeface="Open Sans Light"/>
            </a:endParaRPr>
          </a:p>
          <a:p>
            <a:pPr indent="0" lvl="0" marL="0" rtl="0" algn="l">
              <a:spcBef>
                <a:spcPts val="1200"/>
              </a:spcBef>
              <a:spcAft>
                <a:spcPts val="0"/>
              </a:spcAft>
              <a:buNone/>
            </a:pPr>
            <a:r>
              <a:rPr b="1" lang="en" sz="1200">
                <a:solidFill>
                  <a:schemeClr val="dk1"/>
                </a:solidFill>
                <a:highlight>
                  <a:srgbClr val="FFFFFF"/>
                </a:highlight>
                <a:latin typeface="Open Sans"/>
                <a:ea typeface="Open Sans"/>
                <a:cs typeface="Open Sans"/>
                <a:sym typeface="Open Sans"/>
              </a:rPr>
              <a:t>REUSE  </a:t>
            </a:r>
            <a:r>
              <a:rPr lang="en" sz="1200">
                <a:solidFill>
                  <a:schemeClr val="dk1"/>
                </a:solidFill>
                <a:highlight>
                  <a:srgbClr val="FFFFFF"/>
                </a:highlight>
                <a:latin typeface="Open Sans Light"/>
                <a:ea typeface="Open Sans Light"/>
                <a:cs typeface="Open Sans Light"/>
                <a:sym typeface="Open Sans Light"/>
              </a:rPr>
              <a:t>for example testing a new route to market for an existing product, or adapting it for a different audience. </a:t>
            </a:r>
            <a:endParaRPr sz="1200">
              <a:solidFill>
                <a:schemeClr val="dk1"/>
              </a:solidFill>
              <a:highlight>
                <a:srgbClr val="FFFFFF"/>
              </a:highlight>
              <a:latin typeface="Open Sans Light"/>
              <a:ea typeface="Open Sans Light"/>
              <a:cs typeface="Open Sans Light"/>
              <a:sym typeface="Open Sans Light"/>
            </a:endParaRPr>
          </a:p>
          <a:p>
            <a:pPr indent="0" lvl="0" marL="0" rtl="0" algn="l">
              <a:spcBef>
                <a:spcPts val="1200"/>
              </a:spcBef>
              <a:spcAft>
                <a:spcPts val="0"/>
              </a:spcAft>
              <a:buNone/>
            </a:pPr>
            <a:r>
              <a:rPr b="1" lang="en" sz="1200">
                <a:solidFill>
                  <a:schemeClr val="dk1"/>
                </a:solidFill>
                <a:highlight>
                  <a:srgbClr val="FFFFFF"/>
                </a:highlight>
                <a:latin typeface="Open Sans"/>
                <a:ea typeface="Open Sans"/>
                <a:cs typeface="Open Sans"/>
                <a:sym typeface="Open Sans"/>
              </a:rPr>
              <a:t>REPLACE </a:t>
            </a:r>
            <a:r>
              <a:rPr lang="en" sz="1200">
                <a:solidFill>
                  <a:schemeClr val="dk1"/>
                </a:solidFill>
                <a:highlight>
                  <a:srgbClr val="FFFFFF"/>
                </a:highlight>
                <a:latin typeface="Open Sans Light"/>
                <a:ea typeface="Open Sans Light"/>
                <a:cs typeface="Open Sans Light"/>
                <a:sym typeface="Open Sans Light"/>
              </a:rPr>
              <a:t>for example creating new products for existing and new audiences, or taking an existing process and changing it to save time or money, </a:t>
            </a:r>
            <a:endParaRPr sz="1200">
              <a:solidFill>
                <a:schemeClr val="dk1"/>
              </a:solidFill>
              <a:highlight>
                <a:srgbClr val="FFFFFF"/>
              </a:highlight>
              <a:latin typeface="Open Sans Light"/>
              <a:ea typeface="Open Sans Light"/>
              <a:cs typeface="Open Sans Light"/>
              <a:sym typeface="Open Sans Light"/>
            </a:endParaRPr>
          </a:p>
          <a:p>
            <a:pPr indent="0" lvl="0" marL="0" rtl="0" algn="l">
              <a:spcBef>
                <a:spcPts val="1200"/>
              </a:spcBef>
              <a:spcAft>
                <a:spcPts val="1200"/>
              </a:spcAft>
              <a:buNone/>
            </a:pPr>
            <a:r>
              <a:rPr b="1" lang="en" sz="1200">
                <a:solidFill>
                  <a:schemeClr val="dk1"/>
                </a:solidFill>
                <a:highlight>
                  <a:srgbClr val="FFFFFF"/>
                </a:highlight>
                <a:latin typeface="Open Sans"/>
                <a:ea typeface="Open Sans"/>
                <a:cs typeface="Open Sans"/>
                <a:sym typeface="Open Sans"/>
              </a:rPr>
              <a:t>LIMIT </a:t>
            </a:r>
            <a:r>
              <a:rPr lang="en" sz="1200">
                <a:solidFill>
                  <a:schemeClr val="dk1"/>
                </a:solidFill>
                <a:highlight>
                  <a:srgbClr val="FFFFFF"/>
                </a:highlight>
                <a:latin typeface="Open Sans Light"/>
                <a:ea typeface="Open Sans Light"/>
                <a:cs typeface="Open Sans Light"/>
                <a:sym typeface="Open Sans Light"/>
              </a:rPr>
              <a:t>what will you stop doing? For example  cutting back on the investment in an declining product to free up time,</a:t>
            </a:r>
            <a:endParaRPr sz="1200">
              <a:solidFill>
                <a:schemeClr val="dk1"/>
              </a:solidFill>
              <a:highlight>
                <a:srgbClr val="FFFFFF"/>
              </a:highlight>
              <a:latin typeface="Open Sans Light"/>
              <a:ea typeface="Open Sans Light"/>
              <a:cs typeface="Open Sans Light"/>
              <a:sym typeface="Open Sans Light"/>
            </a:endParaRPr>
          </a:p>
        </p:txBody>
      </p:sp>
      <p:pic>
        <p:nvPicPr>
          <p:cNvPr id="75" name="Google Shape;75;p16"/>
          <p:cNvPicPr preferRelativeResize="0"/>
          <p:nvPr/>
        </p:nvPicPr>
        <p:blipFill>
          <a:blip r:embed="rId5">
            <a:alphaModFix/>
          </a:blip>
          <a:stretch>
            <a:fillRect/>
          </a:stretch>
        </p:blipFill>
        <p:spPr>
          <a:xfrm>
            <a:off x="5825250" y="4895650"/>
            <a:ext cx="3674150" cy="2200151"/>
          </a:xfrm>
          <a:prstGeom prst="rect">
            <a:avLst/>
          </a:prstGeom>
          <a:noFill/>
          <a:ln>
            <a:noFill/>
          </a:ln>
        </p:spPr>
      </p:pic>
      <p:cxnSp>
        <p:nvCxnSpPr>
          <p:cNvPr id="76" name="Google Shape;76;p16"/>
          <p:cNvCxnSpPr/>
          <p:nvPr/>
        </p:nvCxnSpPr>
        <p:spPr>
          <a:xfrm flipH="1">
            <a:off x="6298775" y="0"/>
            <a:ext cx="11100" cy="953100"/>
          </a:xfrm>
          <a:prstGeom prst="straightConnector1">
            <a:avLst/>
          </a:prstGeom>
          <a:noFill/>
          <a:ln cap="flat" cmpd="sng" w="19050">
            <a:solidFill>
              <a:srgbClr val="319704"/>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p:nvPr/>
        </p:nvSpPr>
        <p:spPr>
          <a:xfrm>
            <a:off x="338225" y="897425"/>
            <a:ext cx="9935700" cy="98100"/>
          </a:xfrm>
          <a:prstGeom prst="rect">
            <a:avLst/>
          </a:prstGeom>
          <a:solidFill>
            <a:srgbClr val="319704"/>
          </a:solid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7"/>
          <p:cNvSpPr txBox="1"/>
          <p:nvPr/>
        </p:nvSpPr>
        <p:spPr>
          <a:xfrm>
            <a:off x="6487800" y="193188"/>
            <a:ext cx="449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19704"/>
                </a:solidFill>
                <a:latin typeface="Open Sans Medium"/>
                <a:ea typeface="Open Sans Medium"/>
                <a:cs typeface="Open Sans Medium"/>
                <a:sym typeface="Open Sans Medium"/>
              </a:rPr>
              <a:t>OPPORTUNITY MAP</a:t>
            </a:r>
            <a:endParaRPr sz="2300">
              <a:solidFill>
                <a:srgbClr val="319704"/>
              </a:solidFill>
              <a:latin typeface="Open Sans Medium"/>
              <a:ea typeface="Open Sans Medium"/>
              <a:cs typeface="Open Sans Medium"/>
              <a:sym typeface="Open Sans Medium"/>
            </a:endParaRPr>
          </a:p>
        </p:txBody>
      </p:sp>
      <p:sp>
        <p:nvSpPr>
          <p:cNvPr id="83" name="Google Shape;83;p17"/>
          <p:cNvSpPr txBox="1"/>
          <p:nvPr/>
        </p:nvSpPr>
        <p:spPr>
          <a:xfrm>
            <a:off x="338225" y="1402175"/>
            <a:ext cx="7770300" cy="495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1"/>
                </a:solidFill>
                <a:highlight>
                  <a:schemeClr val="lt1"/>
                </a:highlight>
                <a:latin typeface="Open Sans"/>
                <a:ea typeface="Open Sans"/>
                <a:cs typeface="Open Sans"/>
                <a:sym typeface="Open Sans"/>
              </a:rPr>
              <a:t>The framework is made up of 4 sections:</a:t>
            </a:r>
            <a:endParaRPr b="1" sz="1700">
              <a:solidFill>
                <a:schemeClr val="dk1"/>
              </a:solidFill>
              <a:highlight>
                <a:schemeClr val="lt1"/>
              </a:highlight>
              <a:latin typeface="Open Sans"/>
              <a:ea typeface="Open Sans"/>
              <a:cs typeface="Open Sans"/>
              <a:sym typeface="Open Sans"/>
            </a:endParaRPr>
          </a:p>
          <a:p>
            <a:pPr indent="0" lvl="0" marL="0" rtl="0" algn="l">
              <a:spcBef>
                <a:spcPts val="200"/>
              </a:spcBef>
              <a:spcAft>
                <a:spcPts val="0"/>
              </a:spcAft>
              <a:buNone/>
            </a:pPr>
            <a:r>
              <a:t/>
            </a:r>
            <a:endParaRPr b="1" sz="1700">
              <a:solidFill>
                <a:schemeClr val="dk1"/>
              </a:solidFill>
              <a:highlight>
                <a:schemeClr val="lt1"/>
              </a:highlight>
              <a:latin typeface="Open Sans"/>
              <a:ea typeface="Open Sans"/>
              <a:cs typeface="Open Sans"/>
              <a:sym typeface="Open Sans"/>
            </a:endParaRPr>
          </a:p>
          <a:p>
            <a:pPr indent="0" lvl="0" marL="0" rtl="0" algn="l">
              <a:spcBef>
                <a:spcPts val="1200"/>
              </a:spcBef>
              <a:spcAft>
                <a:spcPts val="0"/>
              </a:spcAft>
              <a:buNone/>
            </a:pPr>
            <a:r>
              <a:rPr b="1" lang="en" sz="1700">
                <a:solidFill>
                  <a:schemeClr val="dk1"/>
                </a:solidFill>
                <a:highlight>
                  <a:schemeClr val="lt1"/>
                </a:highlight>
                <a:latin typeface="Open Sans"/>
                <a:ea typeface="Open Sans"/>
                <a:cs typeface="Open Sans"/>
                <a:sym typeface="Open Sans"/>
              </a:rPr>
              <a:t>ENHANCE </a:t>
            </a:r>
            <a:r>
              <a:rPr lang="en" sz="1700">
                <a:solidFill>
                  <a:schemeClr val="dk1"/>
                </a:solidFill>
                <a:highlight>
                  <a:schemeClr val="lt1"/>
                </a:highlight>
                <a:latin typeface="Open Sans Light"/>
                <a:ea typeface="Open Sans Light"/>
                <a:cs typeface="Open Sans Light"/>
                <a:sym typeface="Open Sans Light"/>
              </a:rPr>
              <a:t>for example optimising a supporter journey on an existing product, experimenting with a new marketing and acquisition campaign, or streamlining an existing process to save time. </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Clr>
                <a:schemeClr val="dk1"/>
              </a:buClr>
              <a:buSzPts val="1100"/>
              <a:buFont typeface="Arial"/>
              <a:buNone/>
            </a:pPr>
            <a:r>
              <a:rPr b="1" lang="en" sz="1700">
                <a:solidFill>
                  <a:schemeClr val="dk1"/>
                </a:solidFill>
                <a:highlight>
                  <a:schemeClr val="lt1"/>
                </a:highlight>
                <a:latin typeface="Open Sans"/>
                <a:ea typeface="Open Sans"/>
                <a:cs typeface="Open Sans"/>
                <a:sym typeface="Open Sans"/>
              </a:rPr>
              <a:t>REUSE  </a:t>
            </a:r>
            <a:r>
              <a:rPr lang="en" sz="1700">
                <a:solidFill>
                  <a:schemeClr val="dk1"/>
                </a:solidFill>
                <a:highlight>
                  <a:schemeClr val="lt1"/>
                </a:highlight>
                <a:latin typeface="Open Sans Light"/>
                <a:ea typeface="Open Sans Light"/>
                <a:cs typeface="Open Sans Light"/>
                <a:sym typeface="Open Sans Light"/>
              </a:rPr>
              <a:t>for example testing a new route to market for an existing product, or adapting it for a different audience. </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None/>
            </a:pPr>
            <a:r>
              <a:t/>
            </a:r>
            <a:endParaRPr b="1" sz="1700">
              <a:solidFill>
                <a:schemeClr val="dk1"/>
              </a:solidFill>
              <a:highlight>
                <a:schemeClr val="lt1"/>
              </a:highlight>
              <a:latin typeface="Open Sans"/>
              <a:ea typeface="Open Sans"/>
              <a:cs typeface="Open Sans"/>
              <a:sym typeface="Open Sans"/>
            </a:endParaRPr>
          </a:p>
          <a:p>
            <a:pPr indent="0" lvl="0" marL="0" rtl="0" algn="l">
              <a:spcBef>
                <a:spcPts val="1200"/>
              </a:spcBef>
              <a:spcAft>
                <a:spcPts val="0"/>
              </a:spcAft>
              <a:buClr>
                <a:schemeClr val="dk1"/>
              </a:buClr>
              <a:buSzPts val="1100"/>
              <a:buFont typeface="Arial"/>
              <a:buNone/>
            </a:pPr>
            <a:r>
              <a:rPr b="1" lang="en" sz="1700">
                <a:solidFill>
                  <a:schemeClr val="dk1"/>
                </a:solidFill>
                <a:highlight>
                  <a:schemeClr val="lt1"/>
                </a:highlight>
                <a:latin typeface="Open Sans"/>
                <a:ea typeface="Open Sans"/>
                <a:cs typeface="Open Sans"/>
                <a:sym typeface="Open Sans"/>
              </a:rPr>
              <a:t>REPLACE </a:t>
            </a:r>
            <a:r>
              <a:rPr lang="en" sz="1700">
                <a:solidFill>
                  <a:schemeClr val="dk1"/>
                </a:solidFill>
                <a:highlight>
                  <a:schemeClr val="lt1"/>
                </a:highlight>
                <a:latin typeface="Open Sans Light"/>
                <a:ea typeface="Open Sans Light"/>
                <a:cs typeface="Open Sans Light"/>
                <a:sym typeface="Open Sans Light"/>
              </a:rPr>
              <a:t>for example creating new products for existing and new audiences, or taking an existing process and changing it to save time or money, </a:t>
            </a:r>
            <a:endParaRPr sz="1700">
              <a:solidFill>
                <a:schemeClr val="dk1"/>
              </a:solidFill>
              <a:highlight>
                <a:schemeClr val="lt1"/>
              </a:highlight>
              <a:latin typeface="Open Sans Light"/>
              <a:ea typeface="Open Sans Light"/>
              <a:cs typeface="Open Sans Light"/>
              <a:sym typeface="Open Sans Light"/>
            </a:endParaRPr>
          </a:p>
          <a:p>
            <a:pPr indent="0" lvl="0" marL="0" rtl="0" algn="l">
              <a:spcBef>
                <a:spcPts val="1200"/>
              </a:spcBef>
              <a:spcAft>
                <a:spcPts val="0"/>
              </a:spcAft>
              <a:buNone/>
            </a:pPr>
            <a:r>
              <a:t/>
            </a:r>
            <a:endParaRPr b="1" sz="1700">
              <a:solidFill>
                <a:schemeClr val="dk1"/>
              </a:solidFill>
              <a:highlight>
                <a:schemeClr val="lt1"/>
              </a:highlight>
              <a:latin typeface="Open Sans"/>
              <a:ea typeface="Open Sans"/>
              <a:cs typeface="Open Sans"/>
              <a:sym typeface="Open Sans"/>
            </a:endParaRPr>
          </a:p>
          <a:p>
            <a:pPr indent="0" lvl="0" marL="0" rtl="0" algn="l">
              <a:spcBef>
                <a:spcPts val="1200"/>
              </a:spcBef>
              <a:spcAft>
                <a:spcPts val="1200"/>
              </a:spcAft>
              <a:buClr>
                <a:schemeClr val="dk1"/>
              </a:buClr>
              <a:buSzPts val="1100"/>
              <a:buFont typeface="Arial"/>
              <a:buNone/>
            </a:pPr>
            <a:r>
              <a:rPr b="1" lang="en" sz="1700">
                <a:solidFill>
                  <a:schemeClr val="dk1"/>
                </a:solidFill>
                <a:highlight>
                  <a:schemeClr val="lt1"/>
                </a:highlight>
                <a:latin typeface="Open Sans"/>
                <a:ea typeface="Open Sans"/>
                <a:cs typeface="Open Sans"/>
                <a:sym typeface="Open Sans"/>
              </a:rPr>
              <a:t>LIMIT </a:t>
            </a:r>
            <a:r>
              <a:rPr lang="en" sz="1700">
                <a:solidFill>
                  <a:schemeClr val="dk1"/>
                </a:solidFill>
                <a:highlight>
                  <a:schemeClr val="lt1"/>
                </a:highlight>
                <a:latin typeface="Open Sans Light"/>
                <a:ea typeface="Open Sans Light"/>
                <a:cs typeface="Open Sans Light"/>
                <a:sym typeface="Open Sans Light"/>
              </a:rPr>
              <a:t>what will you stop doing? For example  cutting back on the investment in an declining product to free up time,</a:t>
            </a:r>
            <a:endParaRPr sz="1700">
              <a:latin typeface="Open Sans Light"/>
              <a:ea typeface="Open Sans Light"/>
              <a:cs typeface="Open Sans Light"/>
              <a:sym typeface="Open Sans Light"/>
            </a:endParaRPr>
          </a:p>
        </p:txBody>
      </p:sp>
      <p:sp>
        <p:nvSpPr>
          <p:cNvPr id="84" name="Google Shape;84;p17"/>
          <p:cNvSpPr txBox="1"/>
          <p:nvPr>
            <p:ph type="title"/>
          </p:nvPr>
        </p:nvSpPr>
        <p:spPr>
          <a:xfrm>
            <a:off x="262047" y="193203"/>
            <a:ext cx="10011600" cy="840000"/>
          </a:xfrm>
          <a:prstGeom prst="rect">
            <a:avLst/>
          </a:prstGeom>
        </p:spPr>
        <p:txBody>
          <a:bodyPr anchorCtr="0" anchor="t" bIns="116325" lIns="116325" spcFirstLastPara="1" rIns="116325" wrap="square" tIns="116325">
            <a:noAutofit/>
          </a:bodyPr>
          <a:lstStyle/>
          <a:p>
            <a:pPr indent="0" lvl="0" marL="0" rtl="0" algn="l">
              <a:spcBef>
                <a:spcPts val="0"/>
              </a:spcBef>
              <a:spcAft>
                <a:spcPts val="0"/>
              </a:spcAft>
              <a:buSzPts val="990"/>
              <a:buNone/>
            </a:pPr>
            <a:r>
              <a:rPr lang="en" sz="2400">
                <a:latin typeface="Open Sans Light"/>
                <a:ea typeface="Open Sans Light"/>
                <a:cs typeface="Open Sans Light"/>
                <a:sym typeface="Open Sans Light"/>
              </a:rPr>
              <a:t>THE TEMPLATE</a:t>
            </a:r>
            <a:endParaRPr sz="2400">
              <a:latin typeface="Open Sans Light"/>
              <a:ea typeface="Open Sans Light"/>
              <a:cs typeface="Open Sans Light"/>
              <a:sym typeface="Open Sans Light"/>
            </a:endParaRPr>
          </a:p>
        </p:txBody>
      </p:sp>
      <p:cxnSp>
        <p:nvCxnSpPr>
          <p:cNvPr id="85" name="Google Shape;85;p17"/>
          <p:cNvCxnSpPr/>
          <p:nvPr/>
        </p:nvCxnSpPr>
        <p:spPr>
          <a:xfrm flipH="1">
            <a:off x="6298775" y="0"/>
            <a:ext cx="11100" cy="953100"/>
          </a:xfrm>
          <a:prstGeom prst="straightConnector1">
            <a:avLst/>
          </a:prstGeom>
          <a:noFill/>
          <a:ln cap="flat" cmpd="sng" w="19050">
            <a:solidFill>
              <a:srgbClr val="319704"/>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p:nvPr/>
        </p:nvSpPr>
        <p:spPr>
          <a:xfrm>
            <a:off x="338225" y="897425"/>
            <a:ext cx="9935700" cy="98100"/>
          </a:xfrm>
          <a:prstGeom prst="rect">
            <a:avLst/>
          </a:prstGeom>
          <a:solidFill>
            <a:srgbClr val="319704"/>
          </a:solid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txBox="1"/>
          <p:nvPr/>
        </p:nvSpPr>
        <p:spPr>
          <a:xfrm>
            <a:off x="6487800" y="193188"/>
            <a:ext cx="449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19704"/>
                </a:solidFill>
                <a:latin typeface="Open Sans Medium"/>
                <a:ea typeface="Open Sans Medium"/>
                <a:cs typeface="Open Sans Medium"/>
                <a:sym typeface="Open Sans Medium"/>
              </a:rPr>
              <a:t>OPPORTUNITY MAP</a:t>
            </a:r>
            <a:endParaRPr sz="2300">
              <a:solidFill>
                <a:srgbClr val="319704"/>
              </a:solidFill>
              <a:latin typeface="Open Sans Medium"/>
              <a:ea typeface="Open Sans Medium"/>
              <a:cs typeface="Open Sans Medium"/>
              <a:sym typeface="Open Sans Medium"/>
            </a:endParaRPr>
          </a:p>
        </p:txBody>
      </p:sp>
      <p:sp>
        <p:nvSpPr>
          <p:cNvPr id="92" name="Google Shape;92;p18"/>
          <p:cNvSpPr txBox="1"/>
          <p:nvPr/>
        </p:nvSpPr>
        <p:spPr>
          <a:xfrm>
            <a:off x="338225" y="1402175"/>
            <a:ext cx="7770300" cy="612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marR="190500" rtl="0" algn="l">
              <a:lnSpc>
                <a:spcPct val="120000"/>
              </a:lnSpc>
              <a:spcBef>
                <a:spcPts val="1400"/>
              </a:spcBef>
              <a:spcAft>
                <a:spcPts val="0"/>
              </a:spcAft>
              <a:buNone/>
            </a:pPr>
            <a:r>
              <a:rPr b="1" lang="en" sz="1200">
                <a:solidFill>
                  <a:srgbClr val="449222"/>
                </a:solidFill>
                <a:highlight>
                  <a:srgbClr val="FFFFFF"/>
                </a:highlight>
                <a:latin typeface="Open Sans"/>
                <a:ea typeface="Open Sans"/>
                <a:cs typeface="Open Sans"/>
                <a:sym typeface="Open Sans"/>
              </a:rPr>
              <a:t>STEP 1</a:t>
            </a:r>
            <a:endParaRPr b="1" sz="1200">
              <a:solidFill>
                <a:srgbClr val="449222"/>
              </a:solidFill>
              <a:highlight>
                <a:srgbClr val="FFFFFF"/>
              </a:highlight>
              <a:latin typeface="Open Sans"/>
              <a:ea typeface="Open Sans"/>
              <a:cs typeface="Open Sans"/>
              <a:sym typeface="Open Sans"/>
            </a:endParaRPr>
          </a:p>
          <a:p>
            <a:pPr indent="0" lvl="0" marL="0" marR="190500" rtl="0" algn="l">
              <a:lnSpc>
                <a:spcPct val="115000"/>
              </a:lnSpc>
              <a:spcBef>
                <a:spcPts val="400"/>
              </a:spcBef>
              <a:spcAft>
                <a:spcPts val="0"/>
              </a:spcAft>
              <a:buNone/>
            </a:pPr>
            <a:r>
              <a:rPr lang="en" sz="1200">
                <a:solidFill>
                  <a:schemeClr val="dk1"/>
                </a:solidFill>
                <a:highlight>
                  <a:srgbClr val="FFFFFF"/>
                </a:highlight>
                <a:latin typeface="Open Sans Light"/>
                <a:ea typeface="Open Sans Light"/>
                <a:cs typeface="Open Sans Light"/>
                <a:sym typeface="Open Sans Light"/>
              </a:rPr>
              <a:t>Download this template and print enough copies for each person on A4 paper. Or if you’re doing this virtually, set up a Miro or Mural board and share with everyone taking part. You’ll need a copy of this template for each person,</a:t>
            </a:r>
            <a:endParaRPr sz="1200">
              <a:solidFill>
                <a:schemeClr val="dk1"/>
              </a:solidFill>
              <a:highlight>
                <a:srgbClr val="FFFFFF"/>
              </a:highlight>
              <a:latin typeface="Open Sans Light"/>
              <a:ea typeface="Open Sans Light"/>
              <a:cs typeface="Open Sans Light"/>
              <a:sym typeface="Open Sans Light"/>
            </a:endParaRPr>
          </a:p>
          <a:p>
            <a:pPr indent="0" lvl="0" marL="0" marR="190500" rtl="0" algn="l">
              <a:lnSpc>
                <a:spcPct val="120000"/>
              </a:lnSpc>
              <a:spcBef>
                <a:spcPts val="1400"/>
              </a:spcBef>
              <a:spcAft>
                <a:spcPts val="0"/>
              </a:spcAft>
              <a:buNone/>
            </a:pPr>
            <a:r>
              <a:rPr b="1" lang="en" sz="1200">
                <a:solidFill>
                  <a:srgbClr val="449222"/>
                </a:solidFill>
                <a:highlight>
                  <a:srgbClr val="FFFFFF"/>
                </a:highlight>
                <a:latin typeface="Open Sans"/>
                <a:ea typeface="Open Sans"/>
                <a:cs typeface="Open Sans"/>
                <a:sym typeface="Open Sans"/>
              </a:rPr>
              <a:t>STEP 2</a:t>
            </a:r>
            <a:endParaRPr b="1" sz="1200">
              <a:solidFill>
                <a:srgbClr val="449222"/>
              </a:solidFill>
              <a:highlight>
                <a:srgbClr val="FFFFFF"/>
              </a:highlight>
              <a:latin typeface="Open Sans"/>
              <a:ea typeface="Open Sans"/>
              <a:cs typeface="Open Sans"/>
              <a:sym typeface="Open Sans"/>
            </a:endParaRPr>
          </a:p>
          <a:p>
            <a:pPr indent="0" lvl="0" marL="0" marR="190500" rtl="0" algn="l">
              <a:lnSpc>
                <a:spcPct val="115000"/>
              </a:lnSpc>
              <a:spcBef>
                <a:spcPts val="400"/>
              </a:spcBef>
              <a:spcAft>
                <a:spcPts val="0"/>
              </a:spcAft>
              <a:buNone/>
            </a:pPr>
            <a:r>
              <a:rPr lang="en" sz="1200">
                <a:solidFill>
                  <a:schemeClr val="dk1"/>
                </a:solidFill>
                <a:highlight>
                  <a:srgbClr val="FFFFFF"/>
                </a:highlight>
                <a:latin typeface="Open Sans Light"/>
                <a:ea typeface="Open Sans Light"/>
                <a:cs typeface="Open Sans Light"/>
                <a:sym typeface="Open Sans Light"/>
              </a:rPr>
              <a:t>Have your team’s latest strategy to hand. Any data you have on the current performance of existing products, or a list of ideas from your competitors will help get people thinking, </a:t>
            </a:r>
            <a:endParaRPr sz="1200">
              <a:solidFill>
                <a:schemeClr val="dk1"/>
              </a:solidFill>
              <a:highlight>
                <a:srgbClr val="FFFFFF"/>
              </a:highlight>
              <a:latin typeface="Open Sans Light"/>
              <a:ea typeface="Open Sans Light"/>
              <a:cs typeface="Open Sans Light"/>
              <a:sym typeface="Open Sans Light"/>
            </a:endParaRPr>
          </a:p>
          <a:p>
            <a:pPr indent="0" lvl="0" marL="0" marR="190500" rtl="0" algn="l">
              <a:lnSpc>
                <a:spcPct val="120000"/>
              </a:lnSpc>
              <a:spcBef>
                <a:spcPts val="1400"/>
              </a:spcBef>
              <a:spcAft>
                <a:spcPts val="0"/>
              </a:spcAft>
              <a:buNone/>
            </a:pPr>
            <a:r>
              <a:rPr b="1" lang="en" sz="1200">
                <a:solidFill>
                  <a:srgbClr val="449222"/>
                </a:solidFill>
                <a:highlight>
                  <a:srgbClr val="FFFFFF"/>
                </a:highlight>
                <a:latin typeface="Open Sans"/>
                <a:ea typeface="Open Sans"/>
                <a:cs typeface="Open Sans"/>
                <a:sym typeface="Open Sans"/>
              </a:rPr>
              <a:t>STEP 3</a:t>
            </a:r>
            <a:endParaRPr b="1" sz="1200">
              <a:solidFill>
                <a:srgbClr val="449222"/>
              </a:solidFill>
              <a:highlight>
                <a:srgbClr val="FFFFFF"/>
              </a:highlight>
              <a:latin typeface="Open Sans"/>
              <a:ea typeface="Open Sans"/>
              <a:cs typeface="Open Sans"/>
              <a:sym typeface="Open Sans"/>
            </a:endParaRPr>
          </a:p>
          <a:p>
            <a:pPr indent="0" lvl="0" marL="0" marR="190500" rtl="0" algn="l">
              <a:lnSpc>
                <a:spcPct val="115000"/>
              </a:lnSpc>
              <a:spcBef>
                <a:spcPts val="400"/>
              </a:spcBef>
              <a:spcAft>
                <a:spcPts val="0"/>
              </a:spcAft>
              <a:buNone/>
            </a:pPr>
            <a:r>
              <a:rPr lang="en" sz="1200">
                <a:solidFill>
                  <a:schemeClr val="dk1"/>
                </a:solidFill>
                <a:highlight>
                  <a:srgbClr val="FFFFFF"/>
                </a:highlight>
                <a:latin typeface="Open Sans Light"/>
                <a:ea typeface="Open Sans Light"/>
                <a:cs typeface="Open Sans Light"/>
                <a:sym typeface="Open Sans Light"/>
              </a:rPr>
              <a:t>Show everyone the template, and explain what each section means and how the activity works. Give them an example under each category. Encourage them to think creatively and get as many ideas down as possible. </a:t>
            </a:r>
            <a:endParaRPr sz="1200">
              <a:solidFill>
                <a:schemeClr val="dk1"/>
              </a:solidFill>
              <a:highlight>
                <a:srgbClr val="FFFFFF"/>
              </a:highlight>
              <a:latin typeface="Open Sans Light"/>
              <a:ea typeface="Open Sans Light"/>
              <a:cs typeface="Open Sans Light"/>
              <a:sym typeface="Open Sans Light"/>
            </a:endParaRPr>
          </a:p>
          <a:p>
            <a:pPr indent="0" lvl="0" marL="0" marR="190500" rtl="0" algn="l">
              <a:lnSpc>
                <a:spcPct val="120000"/>
              </a:lnSpc>
              <a:spcBef>
                <a:spcPts val="1400"/>
              </a:spcBef>
              <a:spcAft>
                <a:spcPts val="0"/>
              </a:spcAft>
              <a:buNone/>
            </a:pPr>
            <a:r>
              <a:rPr b="1" lang="en" sz="1200">
                <a:solidFill>
                  <a:srgbClr val="449222"/>
                </a:solidFill>
                <a:highlight>
                  <a:srgbClr val="FFFFFF"/>
                </a:highlight>
                <a:latin typeface="Open Sans"/>
                <a:ea typeface="Open Sans"/>
                <a:cs typeface="Open Sans"/>
                <a:sym typeface="Open Sans"/>
              </a:rPr>
              <a:t>STEP 4</a:t>
            </a:r>
            <a:endParaRPr sz="1200">
              <a:solidFill>
                <a:schemeClr val="dk1"/>
              </a:solidFill>
              <a:highlight>
                <a:srgbClr val="FFFFFF"/>
              </a:highlight>
              <a:latin typeface="Open Sans Light"/>
              <a:ea typeface="Open Sans Light"/>
              <a:cs typeface="Open Sans Light"/>
              <a:sym typeface="Open Sans Light"/>
            </a:endParaRPr>
          </a:p>
          <a:p>
            <a:pPr indent="0" lvl="0" marL="0" marR="190500" rtl="0" algn="l">
              <a:lnSpc>
                <a:spcPct val="115000"/>
              </a:lnSpc>
              <a:spcBef>
                <a:spcPts val="400"/>
              </a:spcBef>
              <a:spcAft>
                <a:spcPts val="0"/>
              </a:spcAft>
              <a:buNone/>
            </a:pPr>
            <a:r>
              <a:rPr lang="en" sz="1200">
                <a:solidFill>
                  <a:schemeClr val="dk1"/>
                </a:solidFill>
                <a:highlight>
                  <a:srgbClr val="FFFFFF"/>
                </a:highlight>
                <a:latin typeface="Open Sans Light"/>
                <a:ea typeface="Open Sans Light"/>
                <a:cs typeface="Open Sans Light"/>
                <a:sym typeface="Open Sans Light"/>
              </a:rPr>
              <a:t>Get each team member to spend 2-3 minutes per category developing a list of ideas under each category - 1 idea per post-it note. Once they’re done, put them in pairs or 3s, and give them 20 minutes to share back and discuss. </a:t>
            </a:r>
            <a:endParaRPr sz="1200">
              <a:solidFill>
                <a:schemeClr val="dk1"/>
              </a:solidFill>
              <a:highlight>
                <a:srgbClr val="FFFFFF"/>
              </a:highlight>
              <a:latin typeface="Open Sans Light"/>
              <a:ea typeface="Open Sans Light"/>
              <a:cs typeface="Open Sans Light"/>
              <a:sym typeface="Open Sans Light"/>
            </a:endParaRPr>
          </a:p>
          <a:p>
            <a:pPr indent="0" lvl="0" marL="0" marR="190500" rtl="0" algn="l">
              <a:lnSpc>
                <a:spcPct val="120000"/>
              </a:lnSpc>
              <a:spcBef>
                <a:spcPts val="1400"/>
              </a:spcBef>
              <a:spcAft>
                <a:spcPts val="0"/>
              </a:spcAft>
              <a:buNone/>
            </a:pPr>
            <a:r>
              <a:rPr b="1" lang="en" sz="1200">
                <a:solidFill>
                  <a:srgbClr val="449222"/>
                </a:solidFill>
                <a:highlight>
                  <a:srgbClr val="FFFFFF"/>
                </a:highlight>
                <a:latin typeface="Open Sans"/>
                <a:ea typeface="Open Sans"/>
                <a:cs typeface="Open Sans"/>
                <a:sym typeface="Open Sans"/>
              </a:rPr>
              <a:t>STEP 5</a:t>
            </a:r>
            <a:endParaRPr b="1" sz="1200">
              <a:solidFill>
                <a:srgbClr val="449222"/>
              </a:solidFill>
              <a:highlight>
                <a:srgbClr val="FFFFFF"/>
              </a:highlight>
              <a:latin typeface="Open Sans"/>
              <a:ea typeface="Open Sans"/>
              <a:cs typeface="Open Sans"/>
              <a:sym typeface="Open Sans"/>
            </a:endParaRPr>
          </a:p>
          <a:p>
            <a:pPr indent="0" lvl="0" marL="0" marR="190500" rtl="0" algn="l">
              <a:lnSpc>
                <a:spcPct val="120000"/>
              </a:lnSpc>
              <a:spcBef>
                <a:spcPts val="1400"/>
              </a:spcBef>
              <a:spcAft>
                <a:spcPts val="0"/>
              </a:spcAft>
              <a:buNone/>
            </a:pPr>
            <a:r>
              <a:rPr lang="en" sz="1200">
                <a:solidFill>
                  <a:schemeClr val="dk1"/>
                </a:solidFill>
                <a:highlight>
                  <a:srgbClr val="FFFFFF"/>
                </a:highlight>
                <a:latin typeface="Open Sans Light"/>
                <a:ea typeface="Open Sans Light"/>
                <a:cs typeface="Open Sans Light"/>
                <a:sym typeface="Open Sans Light"/>
              </a:rPr>
              <a:t>Give each group a further five minutes to select their top 5 ideas and mark them clearly. Finish by getting each  person to share 1 of their top 5s. Take this long list of top 5s away and write them up as briefs.</a:t>
            </a:r>
            <a:endParaRPr sz="1200">
              <a:solidFill>
                <a:schemeClr val="dk1"/>
              </a:solidFill>
              <a:highlight>
                <a:srgbClr val="FFFFFF"/>
              </a:highlight>
              <a:latin typeface="Open Sans Light"/>
              <a:ea typeface="Open Sans Light"/>
              <a:cs typeface="Open Sans Light"/>
              <a:sym typeface="Open Sans Light"/>
            </a:endParaRPr>
          </a:p>
          <a:p>
            <a:pPr indent="0" lvl="0" marL="0" marR="190500" rtl="0" algn="l">
              <a:lnSpc>
                <a:spcPct val="115000"/>
              </a:lnSpc>
              <a:spcBef>
                <a:spcPts val="400"/>
              </a:spcBef>
              <a:spcAft>
                <a:spcPts val="0"/>
              </a:spcAft>
              <a:buNone/>
            </a:pPr>
            <a:r>
              <a:t/>
            </a:r>
            <a:endParaRPr sz="1200">
              <a:solidFill>
                <a:schemeClr val="dk1"/>
              </a:solidFill>
              <a:highlight>
                <a:srgbClr val="FFFFFF"/>
              </a:highlight>
              <a:latin typeface="Open Sans Light"/>
              <a:ea typeface="Open Sans Light"/>
              <a:cs typeface="Open Sans Light"/>
              <a:sym typeface="Open Sans Light"/>
            </a:endParaRPr>
          </a:p>
          <a:p>
            <a:pPr indent="0" lvl="0" marL="0" rtl="0" algn="l">
              <a:spcBef>
                <a:spcPts val="1100"/>
              </a:spcBef>
              <a:spcAft>
                <a:spcPts val="0"/>
              </a:spcAft>
              <a:buNone/>
            </a:pPr>
            <a:r>
              <a:t/>
            </a:r>
            <a:endParaRPr sz="1200">
              <a:latin typeface="Open Sans Light"/>
              <a:ea typeface="Open Sans Light"/>
              <a:cs typeface="Open Sans Light"/>
              <a:sym typeface="Open Sans Light"/>
            </a:endParaRPr>
          </a:p>
        </p:txBody>
      </p:sp>
      <p:sp>
        <p:nvSpPr>
          <p:cNvPr id="93" name="Google Shape;93;p18"/>
          <p:cNvSpPr txBox="1"/>
          <p:nvPr>
            <p:ph type="title"/>
          </p:nvPr>
        </p:nvSpPr>
        <p:spPr>
          <a:xfrm>
            <a:off x="262047" y="193203"/>
            <a:ext cx="10011600" cy="840000"/>
          </a:xfrm>
          <a:prstGeom prst="rect">
            <a:avLst/>
          </a:prstGeom>
        </p:spPr>
        <p:txBody>
          <a:bodyPr anchorCtr="0" anchor="t" bIns="116325" lIns="116325" spcFirstLastPara="1" rIns="116325" wrap="square" tIns="116325">
            <a:noAutofit/>
          </a:bodyPr>
          <a:lstStyle/>
          <a:p>
            <a:pPr indent="0" lvl="0" marL="0" rtl="0" algn="l">
              <a:spcBef>
                <a:spcPts val="0"/>
              </a:spcBef>
              <a:spcAft>
                <a:spcPts val="0"/>
              </a:spcAft>
              <a:buSzPts val="990"/>
              <a:buNone/>
            </a:pPr>
            <a:r>
              <a:rPr lang="en" sz="2400">
                <a:latin typeface="Open Sans Light"/>
                <a:ea typeface="Open Sans Light"/>
                <a:cs typeface="Open Sans Light"/>
                <a:sym typeface="Open Sans Light"/>
              </a:rPr>
              <a:t>HOW TO USE IT</a:t>
            </a:r>
            <a:endParaRPr sz="2400">
              <a:latin typeface="Open Sans Light"/>
              <a:ea typeface="Open Sans Light"/>
              <a:cs typeface="Open Sans Light"/>
              <a:sym typeface="Open Sans Light"/>
            </a:endParaRPr>
          </a:p>
        </p:txBody>
      </p:sp>
      <p:cxnSp>
        <p:nvCxnSpPr>
          <p:cNvPr id="94" name="Google Shape;94;p18"/>
          <p:cNvCxnSpPr/>
          <p:nvPr/>
        </p:nvCxnSpPr>
        <p:spPr>
          <a:xfrm flipH="1">
            <a:off x="6298775" y="0"/>
            <a:ext cx="11100" cy="953100"/>
          </a:xfrm>
          <a:prstGeom prst="straightConnector1">
            <a:avLst/>
          </a:prstGeom>
          <a:noFill/>
          <a:ln cap="flat" cmpd="sng" w="19050">
            <a:solidFill>
              <a:srgbClr val="319704"/>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19"/>
          <p:cNvSpPr/>
          <p:nvPr/>
        </p:nvSpPr>
        <p:spPr>
          <a:xfrm>
            <a:off x="188200" y="1301725"/>
            <a:ext cx="5184000" cy="2955600"/>
          </a:xfrm>
          <a:prstGeom prst="rect">
            <a:avLst/>
          </a:prstGeom>
          <a:noFill/>
          <a:ln cap="flat" cmpd="sng" w="19050">
            <a:solidFill>
              <a:srgbClr val="4492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9"/>
          <p:cNvSpPr/>
          <p:nvPr/>
        </p:nvSpPr>
        <p:spPr>
          <a:xfrm>
            <a:off x="5567675" y="1337162"/>
            <a:ext cx="4987200" cy="2955600"/>
          </a:xfrm>
          <a:prstGeom prst="rect">
            <a:avLst/>
          </a:prstGeom>
          <a:noFill/>
          <a:ln cap="flat" cmpd="sng" w="19050">
            <a:solidFill>
              <a:srgbClr val="4492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9"/>
          <p:cNvSpPr/>
          <p:nvPr/>
        </p:nvSpPr>
        <p:spPr>
          <a:xfrm>
            <a:off x="188200" y="4444917"/>
            <a:ext cx="5184000" cy="2955300"/>
          </a:xfrm>
          <a:prstGeom prst="rect">
            <a:avLst/>
          </a:prstGeom>
          <a:noFill/>
          <a:ln cap="flat" cmpd="sng" w="19050">
            <a:solidFill>
              <a:srgbClr val="4492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9"/>
          <p:cNvSpPr/>
          <p:nvPr/>
        </p:nvSpPr>
        <p:spPr>
          <a:xfrm>
            <a:off x="5567675" y="4445195"/>
            <a:ext cx="4987200" cy="2955300"/>
          </a:xfrm>
          <a:prstGeom prst="rect">
            <a:avLst/>
          </a:prstGeom>
          <a:noFill/>
          <a:ln cap="flat" cmpd="sng" w="19050">
            <a:solidFill>
              <a:srgbClr val="44922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9"/>
          <p:cNvSpPr/>
          <p:nvPr/>
        </p:nvSpPr>
        <p:spPr>
          <a:xfrm rot="-2700000">
            <a:off x="4208445" y="3139860"/>
            <a:ext cx="2515462" cy="2484915"/>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9"/>
          <p:cNvSpPr txBox="1"/>
          <p:nvPr/>
        </p:nvSpPr>
        <p:spPr>
          <a:xfrm>
            <a:off x="4305625" y="3551175"/>
            <a:ext cx="22449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1"/>
                </a:solidFill>
                <a:latin typeface="Open Sans Light"/>
                <a:ea typeface="Open Sans Light"/>
                <a:cs typeface="Open Sans Light"/>
                <a:sym typeface="Open Sans Light"/>
              </a:rPr>
              <a:t>YOUR TEAM’S STRATEGIC PRIORITIES</a:t>
            </a:r>
            <a:endParaRPr sz="1600">
              <a:solidFill>
                <a:schemeClr val="dk1"/>
              </a:solidFill>
              <a:latin typeface="Open Sans Light"/>
              <a:ea typeface="Open Sans Light"/>
              <a:cs typeface="Open Sans Light"/>
              <a:sym typeface="Open Sans Light"/>
            </a:endParaRPr>
          </a:p>
          <a:p>
            <a:pPr indent="0" lvl="0" marL="0" rtl="0" algn="ctr">
              <a:spcBef>
                <a:spcPts val="0"/>
              </a:spcBef>
              <a:spcAft>
                <a:spcPts val="0"/>
              </a:spcAft>
              <a:buNone/>
            </a:pPr>
            <a:r>
              <a:t/>
            </a:r>
            <a:endParaRPr sz="1600">
              <a:solidFill>
                <a:schemeClr val="dk1"/>
              </a:solidFill>
              <a:latin typeface="Open Sans SemiBold"/>
              <a:ea typeface="Open Sans SemiBold"/>
              <a:cs typeface="Open Sans SemiBold"/>
              <a:sym typeface="Open Sans SemiBold"/>
            </a:endParaRPr>
          </a:p>
          <a:p>
            <a:pPr indent="0" lvl="0" marL="0" rtl="0" algn="ctr">
              <a:spcBef>
                <a:spcPts val="0"/>
              </a:spcBef>
              <a:spcAft>
                <a:spcPts val="0"/>
              </a:spcAft>
              <a:buNone/>
            </a:pPr>
            <a:r>
              <a:t/>
            </a:r>
            <a:endParaRPr sz="1600">
              <a:solidFill>
                <a:schemeClr val="dk1"/>
              </a:solidFill>
              <a:latin typeface="Open Sans SemiBold"/>
              <a:ea typeface="Open Sans SemiBold"/>
              <a:cs typeface="Open Sans SemiBold"/>
              <a:sym typeface="Open Sans SemiBold"/>
            </a:endParaRPr>
          </a:p>
          <a:p>
            <a:pPr indent="0" lvl="0" marL="0" rtl="0" algn="ctr">
              <a:spcBef>
                <a:spcPts val="0"/>
              </a:spcBef>
              <a:spcAft>
                <a:spcPts val="0"/>
              </a:spcAft>
              <a:buNone/>
            </a:pPr>
            <a:r>
              <a:rPr lang="en" sz="1600">
                <a:solidFill>
                  <a:srgbClr val="274E13"/>
                </a:solidFill>
                <a:latin typeface="Open Sans SemiBold"/>
                <a:ea typeface="Open Sans SemiBold"/>
                <a:cs typeface="Open Sans SemiBold"/>
                <a:sym typeface="Open Sans SemiBold"/>
              </a:rPr>
              <a:t>START</a:t>
            </a:r>
            <a:endParaRPr sz="1600">
              <a:solidFill>
                <a:srgbClr val="274E13"/>
              </a:solidFill>
              <a:latin typeface="Open Sans SemiBold"/>
              <a:ea typeface="Open Sans SemiBold"/>
              <a:cs typeface="Open Sans SemiBold"/>
              <a:sym typeface="Open Sans SemiBold"/>
            </a:endParaRPr>
          </a:p>
          <a:p>
            <a:pPr indent="0" lvl="0" marL="0" rtl="0" algn="ctr">
              <a:spcBef>
                <a:spcPts val="0"/>
              </a:spcBef>
              <a:spcAft>
                <a:spcPts val="0"/>
              </a:spcAft>
              <a:buNone/>
            </a:pPr>
            <a:r>
              <a:rPr lang="en" sz="1600">
                <a:solidFill>
                  <a:srgbClr val="274E13"/>
                </a:solidFill>
                <a:latin typeface="Open Sans SemiBold"/>
                <a:ea typeface="Open Sans SemiBold"/>
                <a:cs typeface="Open Sans SemiBold"/>
                <a:sym typeface="Open Sans SemiBold"/>
              </a:rPr>
              <a:t>HERE</a:t>
            </a:r>
            <a:endParaRPr sz="1600">
              <a:solidFill>
                <a:srgbClr val="274E13"/>
              </a:solidFill>
              <a:latin typeface="Open Sans SemiBold"/>
              <a:ea typeface="Open Sans SemiBold"/>
              <a:cs typeface="Open Sans SemiBold"/>
              <a:sym typeface="Open Sans SemiBold"/>
            </a:endParaRPr>
          </a:p>
        </p:txBody>
      </p:sp>
      <p:sp>
        <p:nvSpPr>
          <p:cNvPr id="105" name="Google Shape;105;p19"/>
          <p:cNvSpPr txBox="1"/>
          <p:nvPr/>
        </p:nvSpPr>
        <p:spPr>
          <a:xfrm>
            <a:off x="479400" y="1434175"/>
            <a:ext cx="24153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274E13"/>
                </a:solidFill>
                <a:latin typeface="Open Sans SemiBold"/>
                <a:ea typeface="Open Sans SemiBold"/>
                <a:cs typeface="Open Sans SemiBold"/>
                <a:sym typeface="Open Sans SemiBold"/>
              </a:rPr>
              <a:t>ENHANCE</a:t>
            </a:r>
            <a:endParaRPr sz="1500">
              <a:solidFill>
                <a:srgbClr val="274E13"/>
              </a:solidFill>
              <a:latin typeface="Open Sans SemiBold"/>
              <a:ea typeface="Open Sans SemiBold"/>
              <a:cs typeface="Open Sans SemiBold"/>
              <a:sym typeface="Open Sans SemiBold"/>
            </a:endParaRPr>
          </a:p>
        </p:txBody>
      </p:sp>
      <p:sp>
        <p:nvSpPr>
          <p:cNvPr id="106" name="Google Shape;106;p19"/>
          <p:cNvSpPr txBox="1"/>
          <p:nvPr/>
        </p:nvSpPr>
        <p:spPr>
          <a:xfrm>
            <a:off x="7876225" y="1434175"/>
            <a:ext cx="2415300" cy="415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500">
                <a:solidFill>
                  <a:srgbClr val="274E13"/>
                </a:solidFill>
                <a:latin typeface="Open Sans SemiBold"/>
                <a:ea typeface="Open Sans SemiBold"/>
                <a:cs typeface="Open Sans SemiBold"/>
                <a:sym typeface="Open Sans SemiBold"/>
              </a:rPr>
              <a:t>REPLACE</a:t>
            </a:r>
            <a:endParaRPr sz="1500">
              <a:solidFill>
                <a:srgbClr val="274E13"/>
              </a:solidFill>
              <a:latin typeface="Open Sans SemiBold"/>
              <a:ea typeface="Open Sans SemiBold"/>
              <a:cs typeface="Open Sans SemiBold"/>
              <a:sym typeface="Open Sans SemiBold"/>
            </a:endParaRPr>
          </a:p>
        </p:txBody>
      </p:sp>
      <p:sp>
        <p:nvSpPr>
          <p:cNvPr id="107" name="Google Shape;107;p19"/>
          <p:cNvSpPr txBox="1"/>
          <p:nvPr/>
        </p:nvSpPr>
        <p:spPr>
          <a:xfrm>
            <a:off x="564625" y="4629025"/>
            <a:ext cx="24153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274E13"/>
                </a:solidFill>
                <a:latin typeface="Open Sans SemiBold"/>
                <a:ea typeface="Open Sans SemiBold"/>
                <a:cs typeface="Open Sans SemiBold"/>
                <a:sym typeface="Open Sans SemiBold"/>
              </a:rPr>
              <a:t>REUSE</a:t>
            </a:r>
            <a:endParaRPr sz="1500">
              <a:solidFill>
                <a:srgbClr val="274E13"/>
              </a:solidFill>
              <a:latin typeface="Open Sans SemiBold"/>
              <a:ea typeface="Open Sans SemiBold"/>
              <a:cs typeface="Open Sans SemiBold"/>
              <a:sym typeface="Open Sans SemiBold"/>
            </a:endParaRPr>
          </a:p>
        </p:txBody>
      </p:sp>
      <p:sp>
        <p:nvSpPr>
          <p:cNvPr id="108" name="Google Shape;108;p19"/>
          <p:cNvSpPr txBox="1"/>
          <p:nvPr/>
        </p:nvSpPr>
        <p:spPr>
          <a:xfrm>
            <a:off x="7876225" y="4629025"/>
            <a:ext cx="2415300" cy="415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500">
                <a:solidFill>
                  <a:srgbClr val="274E13"/>
                </a:solidFill>
                <a:latin typeface="Open Sans SemiBold"/>
                <a:ea typeface="Open Sans SemiBold"/>
                <a:cs typeface="Open Sans SemiBold"/>
                <a:sym typeface="Open Sans SemiBold"/>
              </a:rPr>
              <a:t>LIMIT</a:t>
            </a:r>
            <a:endParaRPr sz="1500">
              <a:solidFill>
                <a:srgbClr val="274E13"/>
              </a:solidFill>
              <a:latin typeface="Open Sans SemiBold"/>
              <a:ea typeface="Open Sans SemiBold"/>
              <a:cs typeface="Open Sans SemiBold"/>
              <a:sym typeface="Open Sans SemiBold"/>
            </a:endParaRPr>
          </a:p>
        </p:txBody>
      </p:sp>
      <p:sp>
        <p:nvSpPr>
          <p:cNvPr id="109" name="Google Shape;109;p19"/>
          <p:cNvSpPr/>
          <p:nvPr/>
        </p:nvSpPr>
        <p:spPr>
          <a:xfrm>
            <a:off x="4907425" y="4346425"/>
            <a:ext cx="1041300" cy="980700"/>
          </a:xfrm>
          <a:prstGeom prst="ellipse">
            <a:avLst/>
          </a:prstGeom>
          <a:noFill/>
          <a:ln cap="flat" cmpd="sng" w="19050">
            <a:solidFill>
              <a:srgbClr val="38761D"/>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74E13"/>
              </a:solidFill>
            </a:endParaRPr>
          </a:p>
        </p:txBody>
      </p:sp>
      <p:sp>
        <p:nvSpPr>
          <p:cNvPr id="110" name="Google Shape;110;p19"/>
          <p:cNvSpPr/>
          <p:nvPr/>
        </p:nvSpPr>
        <p:spPr>
          <a:xfrm>
            <a:off x="0" y="0"/>
            <a:ext cx="10744200" cy="761400"/>
          </a:xfrm>
          <a:prstGeom prst="rect">
            <a:avLst/>
          </a:prstGeom>
          <a:solidFill>
            <a:srgbClr val="319704"/>
          </a:solidFill>
          <a:ln cap="flat" cmpd="sng" w="9525">
            <a:solidFill>
              <a:srgbClr val="999999"/>
            </a:solidFill>
            <a:prstDash val="solid"/>
            <a:round/>
            <a:headEnd len="sm" w="sm" type="none"/>
            <a:tailEnd len="sm" w="sm" type="none"/>
          </a:ln>
        </p:spPr>
        <p:txBody>
          <a:bodyPr anchorCtr="0" anchor="ctr" bIns="99625" lIns="99625" spcFirstLastPara="1" rIns="99625" wrap="square" tIns="99625">
            <a:noAutofit/>
          </a:bodyPr>
          <a:lstStyle/>
          <a:p>
            <a:pPr indent="0" lvl="0" marL="0" rtl="0" algn="l">
              <a:spcBef>
                <a:spcPts val="0"/>
              </a:spcBef>
              <a:spcAft>
                <a:spcPts val="0"/>
              </a:spcAft>
              <a:buNone/>
            </a:pPr>
            <a:r>
              <a:t/>
            </a:r>
            <a:endParaRPr/>
          </a:p>
        </p:txBody>
      </p:sp>
      <p:sp>
        <p:nvSpPr>
          <p:cNvPr id="111" name="Google Shape;111;p19"/>
          <p:cNvSpPr txBox="1"/>
          <p:nvPr/>
        </p:nvSpPr>
        <p:spPr>
          <a:xfrm>
            <a:off x="194960" y="25080"/>
            <a:ext cx="6003600" cy="1145400"/>
          </a:xfrm>
          <a:prstGeom prst="rect">
            <a:avLst/>
          </a:prstGeom>
          <a:noFill/>
          <a:ln>
            <a:noFill/>
          </a:ln>
        </p:spPr>
        <p:txBody>
          <a:bodyPr anchorCtr="0" anchor="t" bIns="99625" lIns="99625" spcFirstLastPara="1" rIns="99625" wrap="square" tIns="99625">
            <a:spAutoFit/>
          </a:bodyPr>
          <a:lstStyle/>
          <a:p>
            <a:pPr indent="0" lvl="0" marL="0" rtl="0" algn="l">
              <a:spcBef>
                <a:spcPts val="0"/>
              </a:spcBef>
              <a:spcAft>
                <a:spcPts val="0"/>
              </a:spcAft>
              <a:buNone/>
            </a:pPr>
            <a:r>
              <a:rPr lang="en" sz="2200">
                <a:solidFill>
                  <a:srgbClr val="FFFFFF"/>
                </a:solidFill>
                <a:latin typeface="Open Sans SemiBold"/>
                <a:ea typeface="Open Sans SemiBold"/>
                <a:cs typeface="Open Sans SemiBold"/>
                <a:sym typeface="Open Sans SemiBold"/>
              </a:rPr>
              <a:t>OPPORTUNITY MAP</a:t>
            </a:r>
            <a:endParaRPr sz="2200">
              <a:solidFill>
                <a:srgbClr val="FFFFFF"/>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None/>
            </a:pPr>
            <a:r>
              <a:rPr lang="en" sz="1000">
                <a:solidFill>
                  <a:srgbClr val="FFFFFF"/>
                </a:solidFill>
                <a:latin typeface="Open Sans Light"/>
                <a:ea typeface="Open Sans Light"/>
                <a:cs typeface="Open Sans Light"/>
                <a:sym typeface="Open Sans Light"/>
              </a:rPr>
              <a:t>Use this tool to uncover and collect all the innovation opportuniites you’ve noticed</a:t>
            </a:r>
            <a:endParaRPr sz="1000">
              <a:solidFill>
                <a:srgbClr val="FFFFFF"/>
              </a:solidFill>
              <a:latin typeface="Open Sans Light"/>
              <a:ea typeface="Open Sans Light"/>
              <a:cs typeface="Open Sans Light"/>
              <a:sym typeface="Open Sans Light"/>
            </a:endParaRPr>
          </a:p>
          <a:p>
            <a:pPr indent="0" lvl="0" marL="0" rtl="0" algn="l">
              <a:spcBef>
                <a:spcPts val="1600"/>
              </a:spcBef>
              <a:spcAft>
                <a:spcPts val="0"/>
              </a:spcAft>
              <a:buNone/>
            </a:pPr>
            <a:r>
              <a:t/>
            </a:r>
            <a:endParaRPr sz="1100">
              <a:solidFill>
                <a:srgbClr val="FFFFFF"/>
              </a:solidFill>
              <a:latin typeface="Open Sans Light"/>
              <a:ea typeface="Open Sans Light"/>
              <a:cs typeface="Open Sans Light"/>
              <a:sym typeface="Open Sans Light"/>
            </a:endParaRPr>
          </a:p>
        </p:txBody>
      </p:sp>
      <p:sp>
        <p:nvSpPr>
          <p:cNvPr id="112" name="Google Shape;112;p19"/>
          <p:cNvSpPr/>
          <p:nvPr/>
        </p:nvSpPr>
        <p:spPr>
          <a:xfrm>
            <a:off x="7714815" y="195690"/>
            <a:ext cx="2741400" cy="355500"/>
          </a:xfrm>
          <a:prstGeom prst="rect">
            <a:avLst/>
          </a:prstGeom>
          <a:solidFill>
            <a:srgbClr val="FFFFFF"/>
          </a:solidFill>
          <a:ln cap="flat" cmpd="sng" w="9525">
            <a:solidFill>
              <a:srgbClr val="F4CCCC"/>
            </a:solidFill>
            <a:prstDash val="dash"/>
            <a:round/>
            <a:headEnd len="sm" w="sm" type="none"/>
            <a:tailEnd len="sm" w="sm" type="none"/>
          </a:ln>
        </p:spPr>
        <p:txBody>
          <a:bodyPr anchorCtr="0" anchor="ctr" bIns="99625" lIns="99625" spcFirstLastPara="1" rIns="99625" wrap="square" tIns="99625">
            <a:noAutofit/>
          </a:bodyPr>
          <a:lstStyle/>
          <a:p>
            <a:pPr indent="0" lvl="0" marL="0" rtl="0" algn="ctr">
              <a:spcBef>
                <a:spcPts val="0"/>
              </a:spcBef>
              <a:spcAft>
                <a:spcPts val="0"/>
              </a:spcAft>
              <a:buNone/>
            </a:pPr>
            <a:r>
              <a:rPr lang="en" sz="1300">
                <a:solidFill>
                  <a:srgbClr val="999999"/>
                </a:solidFill>
                <a:latin typeface="Open Sans Light"/>
                <a:ea typeface="Open Sans Light"/>
                <a:cs typeface="Open Sans Light"/>
                <a:sym typeface="Open Sans Light"/>
              </a:rPr>
              <a:t>NAME</a:t>
            </a:r>
            <a:endParaRPr sz="1300">
              <a:solidFill>
                <a:srgbClr val="999999"/>
              </a:solidFill>
              <a:latin typeface="Open Sans Light"/>
              <a:ea typeface="Open Sans Light"/>
              <a:cs typeface="Open Sans Light"/>
              <a:sym typeface="Open Sans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