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3" y="7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A49D5-2E3D-487A-A45E-87BFFF0EB42F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511AA-ADC3-4215-BF96-D69103EDB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8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13cab581c83_0_2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50888"/>
            <a:ext cx="5349875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13cab581c83_0_2511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13cab581c83_0_2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1252538"/>
            <a:ext cx="48133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3" name="Google Shape;2303;g13cab581c83_0_2581:notes"/>
          <p:cNvSpPr txBox="1">
            <a:spLocks noGrp="1"/>
          </p:cNvSpPr>
          <p:nvPr>
            <p:ph type="body" idx="1"/>
          </p:nvPr>
        </p:nvSpPr>
        <p:spPr>
          <a:xfrm>
            <a:off x="688975" y="4821505"/>
            <a:ext cx="5511800" cy="394503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r>
              <a:rPr lang="en" sz="1500">
                <a:solidFill>
                  <a:srgbClr val="2B2B3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Whilst I am not overly worried about rising costs for myself, I am conscious that there are people across the country who are struggling to pay bills and feed their families</a:t>
            </a:r>
            <a:endParaRPr/>
          </a:p>
        </p:txBody>
      </p:sp>
      <p:sp>
        <p:nvSpPr>
          <p:cNvPr id="2304" name="Google Shape;2304;g13cab581c83_0_2581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g13cab581c83_0_2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1252538"/>
            <a:ext cx="48133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0" name="Google Shape;2310;g13cab581c83_0_2594:notes"/>
          <p:cNvSpPr txBox="1">
            <a:spLocks noGrp="1"/>
          </p:cNvSpPr>
          <p:nvPr>
            <p:ph type="body" idx="1"/>
          </p:nvPr>
        </p:nvSpPr>
        <p:spPr>
          <a:xfrm>
            <a:off x="688975" y="4821505"/>
            <a:ext cx="5511800" cy="394503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r>
              <a:rPr lang="en" sz="1500">
                <a:solidFill>
                  <a:srgbClr val="2B2B3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Whilst I am not overly worried about rising costs for myself, I am conscious that there are people across the country who are struggling to pay bills and feed their families</a:t>
            </a:r>
            <a:endParaRPr/>
          </a:p>
        </p:txBody>
      </p:sp>
      <p:sp>
        <p:nvSpPr>
          <p:cNvPr id="2311" name="Google Shape;2311;g13cab581c83_0_2594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g13cab581c83_0_2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1252538"/>
            <a:ext cx="48133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7" name="Google Shape;2317;g13cab581c83_0_2629:notes"/>
          <p:cNvSpPr txBox="1">
            <a:spLocks noGrp="1"/>
          </p:cNvSpPr>
          <p:nvPr>
            <p:ph type="body" idx="1"/>
          </p:nvPr>
        </p:nvSpPr>
        <p:spPr>
          <a:xfrm>
            <a:off x="688975" y="4821505"/>
            <a:ext cx="5511800" cy="394503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r>
              <a:rPr lang="en" sz="1500">
                <a:solidFill>
                  <a:srgbClr val="2B2B3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Whilst I am not overly worried about rising costs for myself, I am conscious that there are people across the country who are struggling to pay bills and feed their families</a:t>
            </a:r>
            <a:endParaRPr/>
          </a:p>
        </p:txBody>
      </p:sp>
      <p:sp>
        <p:nvSpPr>
          <p:cNvPr id="2318" name="Google Shape;2318;g13cab581c83_0_2629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g13cab581c83_0_2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1252538"/>
            <a:ext cx="48133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4" name="Google Shape;2324;g13cab581c83_0_2601:notes"/>
          <p:cNvSpPr txBox="1">
            <a:spLocks noGrp="1"/>
          </p:cNvSpPr>
          <p:nvPr>
            <p:ph type="body" idx="1"/>
          </p:nvPr>
        </p:nvSpPr>
        <p:spPr>
          <a:xfrm>
            <a:off x="688975" y="4821505"/>
            <a:ext cx="5511800" cy="394503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r>
              <a:rPr lang="en" sz="1500">
                <a:solidFill>
                  <a:srgbClr val="2B2B3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Whilst I am not overly worried about rising costs for myself, I am conscious that there are people across the country who are struggling to pay bills and feed their families</a:t>
            </a:r>
            <a:endParaRPr/>
          </a:p>
        </p:txBody>
      </p:sp>
      <p:sp>
        <p:nvSpPr>
          <p:cNvPr id="2325" name="Google Shape;2325;g13cab581c83_0_2601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g13cab581c83_0_2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1252538"/>
            <a:ext cx="48133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7" name="Google Shape;2247;g13cab581c83_0_2553:notes"/>
          <p:cNvSpPr txBox="1">
            <a:spLocks noGrp="1"/>
          </p:cNvSpPr>
          <p:nvPr>
            <p:ph type="body" idx="1"/>
          </p:nvPr>
        </p:nvSpPr>
        <p:spPr>
          <a:xfrm>
            <a:off x="688975" y="4821505"/>
            <a:ext cx="5511800" cy="394503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r>
              <a:rPr lang="en" sz="1500">
                <a:solidFill>
                  <a:srgbClr val="2B2B3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Whilst I am not overly worried about rising costs for myself, I am conscious that there are people across the country who are struggling to pay bills and feed their families</a:t>
            </a:r>
            <a:endParaRPr/>
          </a:p>
        </p:txBody>
      </p:sp>
      <p:sp>
        <p:nvSpPr>
          <p:cNvPr id="2248" name="Google Shape;2248;g13cab581c83_0_2553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g13cab581c83_0_2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1252538"/>
            <a:ext cx="48133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4" name="Google Shape;2254;g13cab581c83_0_2560:notes"/>
          <p:cNvSpPr txBox="1">
            <a:spLocks noGrp="1"/>
          </p:cNvSpPr>
          <p:nvPr>
            <p:ph type="body" idx="1"/>
          </p:nvPr>
        </p:nvSpPr>
        <p:spPr>
          <a:xfrm>
            <a:off x="688975" y="4821505"/>
            <a:ext cx="5511800" cy="394503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r>
              <a:rPr lang="en" sz="1500">
                <a:solidFill>
                  <a:srgbClr val="2B2B3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Whilst I am not overly worried about rising costs for myself, I am conscious that there are people across the country who are struggling to pay bills and feed their families</a:t>
            </a:r>
            <a:endParaRPr/>
          </a:p>
        </p:txBody>
      </p:sp>
      <p:sp>
        <p:nvSpPr>
          <p:cNvPr id="2255" name="Google Shape;2255;g13cab581c83_0_2560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g13cab581c83_0_2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1252538"/>
            <a:ext cx="48133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1" name="Google Shape;2261;g13cab581c83_0_2567:notes"/>
          <p:cNvSpPr txBox="1">
            <a:spLocks noGrp="1"/>
          </p:cNvSpPr>
          <p:nvPr>
            <p:ph type="body" idx="1"/>
          </p:nvPr>
        </p:nvSpPr>
        <p:spPr>
          <a:xfrm>
            <a:off x="688975" y="4821505"/>
            <a:ext cx="5511800" cy="394503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r>
              <a:rPr lang="en" sz="1500">
                <a:solidFill>
                  <a:srgbClr val="2B2B3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Whilst I am not overly worried about rising costs for myself, I am conscious that there are people across the country who are struggling to pay bills and feed their families</a:t>
            </a:r>
            <a:endParaRPr/>
          </a:p>
        </p:txBody>
      </p:sp>
      <p:sp>
        <p:nvSpPr>
          <p:cNvPr id="2262" name="Google Shape;2262;g13cab581c83_0_2567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Google Shape;2267;g13cab581c83_0_1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1252538"/>
            <a:ext cx="48133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8" name="Google Shape;2268;g13cab581c83_0_1687:notes"/>
          <p:cNvSpPr txBox="1">
            <a:spLocks noGrp="1"/>
          </p:cNvSpPr>
          <p:nvPr>
            <p:ph type="body" idx="1"/>
          </p:nvPr>
        </p:nvSpPr>
        <p:spPr>
          <a:xfrm>
            <a:off x="688975" y="4821505"/>
            <a:ext cx="5511800" cy="394503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r>
              <a:rPr lang="en" sz="1500">
                <a:solidFill>
                  <a:srgbClr val="2B2B3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Whilst I am not overly worried about rising costs for myself, I am conscious that there are people across the country who are struggling to pay bills and feed their families</a:t>
            </a:r>
            <a:endParaRPr/>
          </a:p>
        </p:txBody>
      </p:sp>
      <p:sp>
        <p:nvSpPr>
          <p:cNvPr id="2269" name="Google Shape;2269;g13cab581c83_0_1687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13cab581c83_0_2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1252538"/>
            <a:ext cx="48133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13cab581c83_0_2539:notes"/>
          <p:cNvSpPr txBox="1">
            <a:spLocks noGrp="1"/>
          </p:cNvSpPr>
          <p:nvPr>
            <p:ph type="body" idx="1"/>
          </p:nvPr>
        </p:nvSpPr>
        <p:spPr>
          <a:xfrm>
            <a:off x="688975" y="4821505"/>
            <a:ext cx="5511800" cy="394503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r>
              <a:rPr lang="en" sz="1500">
                <a:solidFill>
                  <a:srgbClr val="2B2B3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Whilst I am not overly worried about rising costs for myself, I am conscious that there are people across the country who are struggling to pay bills and feed their families</a:t>
            </a:r>
            <a:endParaRPr/>
          </a:p>
        </p:txBody>
      </p:sp>
      <p:sp>
        <p:nvSpPr>
          <p:cNvPr id="2276" name="Google Shape;2276;g13cab581c83_0_2539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g13cab581c83_0_2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1252538"/>
            <a:ext cx="48133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2" name="Google Shape;2282;g13cab581c83_0_2546:notes"/>
          <p:cNvSpPr txBox="1">
            <a:spLocks noGrp="1"/>
          </p:cNvSpPr>
          <p:nvPr>
            <p:ph type="body" idx="1"/>
          </p:nvPr>
        </p:nvSpPr>
        <p:spPr>
          <a:xfrm>
            <a:off x="688975" y="4821505"/>
            <a:ext cx="5511800" cy="394503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r>
              <a:rPr lang="en" sz="1500">
                <a:solidFill>
                  <a:srgbClr val="2B2B3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Whilst I am not overly worried about rising costs for myself, I am conscious that there are people across the country who are struggling to pay bills and feed their families</a:t>
            </a:r>
            <a:endParaRPr/>
          </a:p>
        </p:txBody>
      </p:sp>
      <p:sp>
        <p:nvSpPr>
          <p:cNvPr id="2283" name="Google Shape;2283;g13cab581c83_0_2546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Google Shape;2288;g13cab581c83_0_2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1252538"/>
            <a:ext cx="48133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9" name="Google Shape;2289;g13cab581c83_0_2574:notes"/>
          <p:cNvSpPr txBox="1">
            <a:spLocks noGrp="1"/>
          </p:cNvSpPr>
          <p:nvPr>
            <p:ph type="body" idx="1"/>
          </p:nvPr>
        </p:nvSpPr>
        <p:spPr>
          <a:xfrm>
            <a:off x="688975" y="4821505"/>
            <a:ext cx="5511800" cy="394503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r>
              <a:rPr lang="en" sz="1500">
                <a:solidFill>
                  <a:srgbClr val="2B2B3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Whilst I am not overly worried about rising costs for myself, I am conscious that there are people across the country who are struggling to pay bills and feed their families</a:t>
            </a:r>
            <a:endParaRPr/>
          </a:p>
        </p:txBody>
      </p:sp>
      <p:sp>
        <p:nvSpPr>
          <p:cNvPr id="2290" name="Google Shape;2290;g13cab581c83_0_2574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13cab581c83_0_2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1252538"/>
            <a:ext cx="48133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6" name="Google Shape;2296;g13cab581c83_0_2588:notes"/>
          <p:cNvSpPr txBox="1">
            <a:spLocks noGrp="1"/>
          </p:cNvSpPr>
          <p:nvPr>
            <p:ph type="body" idx="1"/>
          </p:nvPr>
        </p:nvSpPr>
        <p:spPr>
          <a:xfrm>
            <a:off x="688975" y="4821505"/>
            <a:ext cx="5511800" cy="394503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r>
              <a:rPr lang="en" sz="1500">
                <a:solidFill>
                  <a:srgbClr val="2B2B3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Whilst I am not overly worried about rising costs for myself, I am conscious that there are people across the country who are struggling to pay bills and feed their families</a:t>
            </a:r>
            <a:endParaRPr/>
          </a:p>
        </p:txBody>
      </p:sp>
      <p:sp>
        <p:nvSpPr>
          <p:cNvPr id="2297" name="Google Shape;2297;g13cab581c83_0_2588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59F1-C542-4926-AFB3-08A38ED81A71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03B6-B4DE-4FF4-9080-62AFD060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82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59F1-C542-4926-AFB3-08A38ED81A71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03B6-B4DE-4FF4-9080-62AFD060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2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59F1-C542-4926-AFB3-08A38ED81A71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03B6-B4DE-4FF4-9080-62AFD060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26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511" cy="763636"/>
          </a:xfrm>
          <a:prstGeom prst="rect">
            <a:avLst/>
          </a:prstGeom>
        </p:spPr>
        <p:txBody>
          <a:bodyPr spcFirstLastPara="1" wrap="square" lIns="116325" tIns="116325" rIns="116325" bIns="1163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699" y="1536634"/>
            <a:ext cx="8520511" cy="4555091"/>
          </a:xfrm>
          <a:prstGeom prst="rect">
            <a:avLst/>
          </a:prstGeom>
        </p:spPr>
        <p:txBody>
          <a:bodyPr spcFirstLastPara="1" wrap="square" lIns="116325" tIns="116325" rIns="116325" bIns="116325" anchor="t" anchorCtr="0">
            <a:normAutofit/>
          </a:bodyPr>
          <a:lstStyle>
            <a:lvl1pPr marL="389123" lvl="0" indent="-318865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778246" lvl="1" indent="-291842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167369" lvl="2" indent="-291842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556492" lvl="3" indent="-29184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945615" lvl="4" indent="-291842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334738" lvl="5" indent="-291842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723860" lvl="6" indent="-29184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112983" lvl="7" indent="-291842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502106" lvl="8" indent="-291842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81" cy="524727"/>
          </a:xfrm>
          <a:prstGeom prst="rect">
            <a:avLst/>
          </a:prstGeom>
        </p:spPr>
        <p:txBody>
          <a:bodyPr spcFirstLastPara="1" wrap="square" lIns="116325" tIns="116325" rIns="116325" bIns="1163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8061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box v2">
  <p:cSld name="1 box v2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10"/>
          <p:cNvSpPr txBox="1">
            <a:spLocks noGrp="1"/>
          </p:cNvSpPr>
          <p:nvPr>
            <p:ph type="title"/>
          </p:nvPr>
        </p:nvSpPr>
        <p:spPr>
          <a:xfrm>
            <a:off x="332185" y="692151"/>
            <a:ext cx="8476596" cy="5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10"/>
          <p:cNvSpPr txBox="1">
            <a:spLocks noGrp="1"/>
          </p:cNvSpPr>
          <p:nvPr>
            <p:ph type="sldNum" idx="12"/>
          </p:nvPr>
        </p:nvSpPr>
        <p:spPr>
          <a:xfrm>
            <a:off x="8714696" y="6597613"/>
            <a:ext cx="429191" cy="2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809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44" name="Google Shape;644;p110"/>
          <p:cNvSpPr txBox="1">
            <a:spLocks noGrp="1"/>
          </p:cNvSpPr>
          <p:nvPr>
            <p:ph type="body" idx="1"/>
          </p:nvPr>
        </p:nvSpPr>
        <p:spPr>
          <a:xfrm>
            <a:off x="332642" y="1916113"/>
            <a:ext cx="8475830" cy="4213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89123" lvl="0" indent="-194561" algn="l" rtl="0">
              <a:lnSpc>
                <a:spcPct val="110000"/>
              </a:lnSpc>
              <a:spcBef>
                <a:spcPts val="766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1pPr>
            <a:lvl2pPr marL="778246" lvl="1" indent="-194561" algn="l" rtl="0">
              <a:lnSpc>
                <a:spcPct val="100000"/>
              </a:lnSpc>
              <a:spcBef>
                <a:spcPts val="766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167369" lvl="2" indent="-194561" algn="l" rtl="0">
              <a:lnSpc>
                <a:spcPct val="100000"/>
              </a:lnSpc>
              <a:spcBef>
                <a:spcPts val="851"/>
              </a:spcBef>
              <a:spcAft>
                <a:spcPts val="0"/>
              </a:spcAft>
              <a:buSzPts val="2000"/>
              <a:buNone/>
              <a:defRPr/>
            </a:lvl3pPr>
            <a:lvl4pPr marL="1556492" lvl="3" indent="-302651" algn="l" rtl="0">
              <a:lnSpc>
                <a:spcPct val="100000"/>
              </a:lnSpc>
              <a:spcBef>
                <a:spcPts val="851"/>
              </a:spcBef>
              <a:spcAft>
                <a:spcPts val="0"/>
              </a:spcAft>
              <a:buSzPts val="2000"/>
              <a:buChar char="•"/>
              <a:defRPr/>
            </a:lvl4pPr>
            <a:lvl5pPr marL="1945615" lvl="4" indent="-302651" algn="l" rtl="0">
              <a:lnSpc>
                <a:spcPct val="100000"/>
              </a:lnSpc>
              <a:spcBef>
                <a:spcPts val="596"/>
              </a:spcBef>
              <a:spcAft>
                <a:spcPts val="0"/>
              </a:spcAft>
              <a:buSzPts val="2000"/>
              <a:buChar char="-"/>
              <a:defRPr/>
            </a:lvl5pPr>
            <a:lvl6pPr marL="2334738" lvl="5" indent="-302651" algn="l" rtl="0">
              <a:lnSpc>
                <a:spcPct val="90000"/>
              </a:lnSpc>
              <a:spcBef>
                <a:spcPts val="59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2723860" lvl="6" indent="-302651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/>
            </a:lvl7pPr>
            <a:lvl8pPr marL="3112983" lvl="7" indent="-302651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3502106" lvl="8" indent="-302651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03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59F1-C542-4926-AFB3-08A38ED81A71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03B6-B4DE-4FF4-9080-62AFD060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7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59F1-C542-4926-AFB3-08A38ED81A71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03B6-B4DE-4FF4-9080-62AFD060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48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59F1-C542-4926-AFB3-08A38ED81A71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03B6-B4DE-4FF4-9080-62AFD060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59F1-C542-4926-AFB3-08A38ED81A71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03B6-B4DE-4FF4-9080-62AFD060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4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59F1-C542-4926-AFB3-08A38ED81A71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03B6-B4DE-4FF4-9080-62AFD060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43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59F1-C542-4926-AFB3-08A38ED81A71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03B6-B4DE-4FF4-9080-62AFD060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8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59F1-C542-4926-AFB3-08A38ED81A71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03B6-B4DE-4FF4-9080-62AFD060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7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59F1-C542-4926-AFB3-08A38ED81A71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03B6-B4DE-4FF4-9080-62AFD060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7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D59F1-C542-4926-AFB3-08A38ED81A71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F03B6-B4DE-4FF4-9080-62AFD060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05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p214"/>
          <p:cNvSpPr txBox="1"/>
          <p:nvPr/>
        </p:nvSpPr>
        <p:spPr>
          <a:xfrm>
            <a:off x="493872" y="2680171"/>
            <a:ext cx="5403830" cy="1990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809" tIns="77809" rIns="77809" bIns="77809" anchor="t" anchorCtr="0">
            <a:spAutoFit/>
          </a:bodyPr>
          <a:lstStyle/>
          <a:p>
            <a:r>
              <a:rPr lang="en" sz="366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PART 2: GENERATING INSIGHT</a:t>
            </a:r>
            <a:endParaRPr sz="366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043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endParaRPr sz="2553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2233" name="Google Shape;2233;p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937" y="6107128"/>
            <a:ext cx="880065" cy="310213"/>
          </a:xfrm>
          <a:prstGeom prst="rect">
            <a:avLst/>
          </a:prstGeom>
          <a:noFill/>
          <a:ln>
            <a:noFill/>
          </a:ln>
        </p:spPr>
      </p:pic>
      <p:sp>
        <p:nvSpPr>
          <p:cNvPr id="2234" name="Google Shape;2234;p214"/>
          <p:cNvSpPr/>
          <p:nvPr/>
        </p:nvSpPr>
        <p:spPr>
          <a:xfrm>
            <a:off x="580936" y="3982234"/>
            <a:ext cx="4904936" cy="9548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3197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7809" tIns="77809" rIns="77809" bIns="77809" anchor="ctr" anchorCtr="0">
            <a:noAutofit/>
          </a:bodyPr>
          <a:lstStyle/>
          <a:p>
            <a:endParaRPr sz="1532"/>
          </a:p>
        </p:txBody>
      </p:sp>
      <p:grpSp>
        <p:nvGrpSpPr>
          <p:cNvPr id="2235" name="Google Shape;2235;p214"/>
          <p:cNvGrpSpPr/>
          <p:nvPr/>
        </p:nvGrpSpPr>
        <p:grpSpPr>
          <a:xfrm>
            <a:off x="0" y="218873"/>
            <a:ext cx="9144000" cy="6420255"/>
            <a:chOff x="0" y="0"/>
            <a:chExt cx="10744200" cy="7543800"/>
          </a:xfrm>
        </p:grpSpPr>
        <p:pic>
          <p:nvPicPr>
            <p:cNvPr id="2236" name="Google Shape;2236;p214"/>
            <p:cNvPicPr preferRelativeResize="0"/>
            <p:nvPr/>
          </p:nvPicPr>
          <p:blipFill rotWithShape="1">
            <a:blip r:embed="rId4">
              <a:alphaModFix/>
            </a:blip>
            <a:srcRect t="1195"/>
            <a:stretch/>
          </p:blipFill>
          <p:spPr>
            <a:xfrm>
              <a:off x="0" y="0"/>
              <a:ext cx="7600950" cy="3406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7" name="Google Shape;2237;p2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06200" y="3259850"/>
              <a:ext cx="7600950" cy="3448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8" name="Google Shape;2238;p214"/>
            <p:cNvPicPr preferRelativeResize="0"/>
            <p:nvPr/>
          </p:nvPicPr>
          <p:blipFill rotWithShape="1">
            <a:blip r:embed="rId4">
              <a:alphaModFix/>
            </a:blip>
            <a:srcRect l="67086" b="29173"/>
            <a:stretch/>
          </p:blipFill>
          <p:spPr>
            <a:xfrm>
              <a:off x="0" y="5101625"/>
              <a:ext cx="2501750" cy="2442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9" name="Google Shape;2239;p214"/>
            <p:cNvPicPr preferRelativeResize="0"/>
            <p:nvPr/>
          </p:nvPicPr>
          <p:blipFill rotWithShape="1">
            <a:blip r:embed="rId4">
              <a:alphaModFix/>
            </a:blip>
            <a:srcRect b="35868"/>
            <a:stretch/>
          </p:blipFill>
          <p:spPr>
            <a:xfrm>
              <a:off x="76200" y="5332450"/>
              <a:ext cx="7600950" cy="221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0" name="Google Shape;2240;p214"/>
            <p:cNvPicPr preferRelativeResize="0"/>
            <p:nvPr/>
          </p:nvPicPr>
          <p:blipFill rotWithShape="1">
            <a:blip r:embed="rId4">
              <a:alphaModFix/>
            </a:blip>
            <a:srcRect t="2400" r="30328"/>
            <a:stretch/>
          </p:blipFill>
          <p:spPr>
            <a:xfrm>
              <a:off x="5448300" y="0"/>
              <a:ext cx="5295899" cy="3365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1" name="Google Shape;2241;p214"/>
            <p:cNvPicPr preferRelativeResize="0"/>
            <p:nvPr/>
          </p:nvPicPr>
          <p:blipFill rotWithShape="1">
            <a:blip r:embed="rId4">
              <a:alphaModFix/>
            </a:blip>
            <a:srcRect l="42089"/>
            <a:stretch/>
          </p:blipFill>
          <p:spPr>
            <a:xfrm>
              <a:off x="0" y="3165750"/>
              <a:ext cx="4401674" cy="3448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2" name="Google Shape;2242;p214"/>
            <p:cNvPicPr preferRelativeResize="0"/>
            <p:nvPr/>
          </p:nvPicPr>
          <p:blipFill rotWithShape="1">
            <a:blip r:embed="rId4">
              <a:alphaModFix/>
            </a:blip>
            <a:srcRect t="2400" r="74101"/>
            <a:stretch/>
          </p:blipFill>
          <p:spPr>
            <a:xfrm>
              <a:off x="8775600" y="2089300"/>
              <a:ext cx="1968600" cy="3365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3" name="Google Shape;2243;p214"/>
            <p:cNvPicPr preferRelativeResize="0"/>
            <p:nvPr/>
          </p:nvPicPr>
          <p:blipFill rotWithShape="1">
            <a:blip r:embed="rId4">
              <a:alphaModFix/>
            </a:blip>
            <a:srcRect r="46196"/>
            <a:stretch/>
          </p:blipFill>
          <p:spPr>
            <a:xfrm>
              <a:off x="6654625" y="4095750"/>
              <a:ext cx="4089574" cy="3448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44" name="Google Shape;2244;p214"/>
          <p:cNvSpPr txBox="1"/>
          <p:nvPr/>
        </p:nvSpPr>
        <p:spPr>
          <a:xfrm>
            <a:off x="493872" y="2312383"/>
            <a:ext cx="6360511" cy="72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809" tIns="77809" rIns="77809" bIns="77809" anchor="t" anchorCtr="0">
            <a:spAutoFit/>
          </a:bodyPr>
          <a:lstStyle/>
          <a:p>
            <a:r>
              <a:rPr lang="en" sz="366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Personas</a:t>
            </a:r>
            <a:endParaRPr sz="366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223"/>
          <p:cNvSpPr txBox="1">
            <a:spLocks noGrp="1"/>
          </p:cNvSpPr>
          <p:nvPr>
            <p:ph type="sldNum" idx="12"/>
          </p:nvPr>
        </p:nvSpPr>
        <p:spPr>
          <a:xfrm>
            <a:off x="8714696" y="6395362"/>
            <a:ext cx="429191" cy="243830"/>
          </a:xfrm>
          <a:prstGeom prst="rect">
            <a:avLst/>
          </a:prstGeom>
        </p:spPr>
        <p:txBody>
          <a:bodyPr spcFirstLastPara="1" vert="horz" wrap="square" lIns="0" tIns="0" rIns="68894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pic>
        <p:nvPicPr>
          <p:cNvPr id="2307" name="Google Shape;2307;p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809" y="348575"/>
            <a:ext cx="8483108" cy="5917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224"/>
          <p:cNvSpPr txBox="1">
            <a:spLocks noGrp="1"/>
          </p:cNvSpPr>
          <p:nvPr>
            <p:ph type="sldNum" idx="12"/>
          </p:nvPr>
        </p:nvSpPr>
        <p:spPr>
          <a:xfrm>
            <a:off x="8714696" y="6395362"/>
            <a:ext cx="429191" cy="243830"/>
          </a:xfrm>
          <a:prstGeom prst="rect">
            <a:avLst/>
          </a:prstGeom>
        </p:spPr>
        <p:txBody>
          <a:bodyPr spcFirstLastPara="1" vert="horz" wrap="square" lIns="0" tIns="0" rIns="68894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pic>
        <p:nvPicPr>
          <p:cNvPr id="2314" name="Google Shape;2314;p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02" y="348575"/>
            <a:ext cx="8884596" cy="499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225"/>
          <p:cNvSpPr txBox="1">
            <a:spLocks noGrp="1"/>
          </p:cNvSpPr>
          <p:nvPr>
            <p:ph type="sldNum" idx="12"/>
          </p:nvPr>
        </p:nvSpPr>
        <p:spPr>
          <a:xfrm>
            <a:off x="8714696" y="6395362"/>
            <a:ext cx="429191" cy="243830"/>
          </a:xfrm>
          <a:prstGeom prst="rect">
            <a:avLst/>
          </a:prstGeom>
        </p:spPr>
        <p:txBody>
          <a:bodyPr spcFirstLastPara="1" vert="horz" wrap="square" lIns="0" tIns="0" rIns="68894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pic>
        <p:nvPicPr>
          <p:cNvPr id="2321" name="Google Shape;2321;p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02" y="348575"/>
            <a:ext cx="8884596" cy="499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p226"/>
          <p:cNvSpPr txBox="1">
            <a:spLocks noGrp="1"/>
          </p:cNvSpPr>
          <p:nvPr>
            <p:ph type="sldNum" idx="12"/>
          </p:nvPr>
        </p:nvSpPr>
        <p:spPr>
          <a:xfrm>
            <a:off x="8714696" y="6395362"/>
            <a:ext cx="429191" cy="243830"/>
          </a:xfrm>
          <a:prstGeom prst="rect">
            <a:avLst/>
          </a:prstGeom>
        </p:spPr>
        <p:txBody>
          <a:bodyPr spcFirstLastPara="1" vert="horz" wrap="square" lIns="0" tIns="0" rIns="68894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pic>
        <p:nvPicPr>
          <p:cNvPr id="2328" name="Google Shape;2328;p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809" y="348575"/>
            <a:ext cx="8483108" cy="5917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p215"/>
          <p:cNvSpPr txBox="1">
            <a:spLocks noGrp="1"/>
          </p:cNvSpPr>
          <p:nvPr>
            <p:ph type="sldNum" idx="12"/>
          </p:nvPr>
        </p:nvSpPr>
        <p:spPr>
          <a:xfrm>
            <a:off x="8714696" y="6395362"/>
            <a:ext cx="429191" cy="243830"/>
          </a:xfrm>
          <a:prstGeom prst="rect">
            <a:avLst/>
          </a:prstGeom>
        </p:spPr>
        <p:txBody>
          <a:bodyPr spcFirstLastPara="1" vert="horz" wrap="square" lIns="0" tIns="0" rIns="68894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2251" name="Google Shape;2251;p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81" y="567326"/>
            <a:ext cx="8873949" cy="5238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p216"/>
          <p:cNvSpPr txBox="1">
            <a:spLocks noGrp="1"/>
          </p:cNvSpPr>
          <p:nvPr>
            <p:ph type="sldNum" idx="12"/>
          </p:nvPr>
        </p:nvSpPr>
        <p:spPr>
          <a:xfrm>
            <a:off x="8714696" y="6395362"/>
            <a:ext cx="429191" cy="243830"/>
          </a:xfrm>
          <a:prstGeom prst="rect">
            <a:avLst/>
          </a:prstGeom>
        </p:spPr>
        <p:txBody>
          <a:bodyPr spcFirstLastPara="1" vert="horz" wrap="square" lIns="0" tIns="0" rIns="68894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pic>
        <p:nvPicPr>
          <p:cNvPr id="2258" name="Google Shape;2258;p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02" y="348575"/>
            <a:ext cx="8884596" cy="499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217"/>
          <p:cNvSpPr txBox="1">
            <a:spLocks noGrp="1"/>
          </p:cNvSpPr>
          <p:nvPr>
            <p:ph type="sldNum" idx="12"/>
          </p:nvPr>
        </p:nvSpPr>
        <p:spPr>
          <a:xfrm>
            <a:off x="8714696" y="6395362"/>
            <a:ext cx="429191" cy="243830"/>
          </a:xfrm>
          <a:prstGeom prst="rect">
            <a:avLst/>
          </a:prstGeom>
        </p:spPr>
        <p:txBody>
          <a:bodyPr spcFirstLastPara="1" vert="horz" wrap="square" lIns="0" tIns="0" rIns="68894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pic>
        <p:nvPicPr>
          <p:cNvPr id="2265" name="Google Shape;2265;p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809" y="348575"/>
            <a:ext cx="8483108" cy="5917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p218"/>
          <p:cNvSpPr txBox="1">
            <a:spLocks noGrp="1"/>
          </p:cNvSpPr>
          <p:nvPr>
            <p:ph type="sldNum" idx="12"/>
          </p:nvPr>
        </p:nvSpPr>
        <p:spPr>
          <a:xfrm>
            <a:off x="8714696" y="6395362"/>
            <a:ext cx="429191" cy="243830"/>
          </a:xfrm>
          <a:prstGeom prst="rect">
            <a:avLst/>
          </a:prstGeom>
        </p:spPr>
        <p:txBody>
          <a:bodyPr spcFirstLastPara="1" vert="horz" wrap="square" lIns="0" tIns="0" rIns="68894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pic>
        <p:nvPicPr>
          <p:cNvPr id="2272" name="Google Shape;2272;p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02" y="348574"/>
            <a:ext cx="8912791" cy="4903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219"/>
          <p:cNvSpPr txBox="1">
            <a:spLocks noGrp="1"/>
          </p:cNvSpPr>
          <p:nvPr>
            <p:ph type="sldNum" idx="12"/>
          </p:nvPr>
        </p:nvSpPr>
        <p:spPr>
          <a:xfrm>
            <a:off x="8714696" y="6395362"/>
            <a:ext cx="429191" cy="243830"/>
          </a:xfrm>
          <a:prstGeom prst="rect">
            <a:avLst/>
          </a:prstGeom>
        </p:spPr>
        <p:txBody>
          <a:bodyPr spcFirstLastPara="1" vert="horz" wrap="square" lIns="0" tIns="0" rIns="68894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pic>
        <p:nvPicPr>
          <p:cNvPr id="2279" name="Google Shape;2279;p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02" y="273077"/>
            <a:ext cx="9014186" cy="5794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p220"/>
          <p:cNvSpPr txBox="1">
            <a:spLocks noGrp="1"/>
          </p:cNvSpPr>
          <p:nvPr>
            <p:ph type="sldNum" idx="12"/>
          </p:nvPr>
        </p:nvSpPr>
        <p:spPr>
          <a:xfrm>
            <a:off x="8714696" y="6395362"/>
            <a:ext cx="429191" cy="243830"/>
          </a:xfrm>
          <a:prstGeom prst="rect">
            <a:avLst/>
          </a:prstGeom>
        </p:spPr>
        <p:txBody>
          <a:bodyPr spcFirstLastPara="1" vert="horz" wrap="square" lIns="0" tIns="0" rIns="68894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pic>
        <p:nvPicPr>
          <p:cNvPr id="2286" name="Google Shape;2286;p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809" y="348575"/>
            <a:ext cx="8483108" cy="5917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221"/>
          <p:cNvSpPr txBox="1">
            <a:spLocks noGrp="1"/>
          </p:cNvSpPr>
          <p:nvPr>
            <p:ph type="sldNum" idx="12"/>
          </p:nvPr>
        </p:nvSpPr>
        <p:spPr>
          <a:xfrm>
            <a:off x="8714696" y="6395362"/>
            <a:ext cx="429191" cy="243830"/>
          </a:xfrm>
          <a:prstGeom prst="rect">
            <a:avLst/>
          </a:prstGeom>
        </p:spPr>
        <p:txBody>
          <a:bodyPr spcFirstLastPara="1" vert="horz" wrap="square" lIns="0" tIns="0" rIns="68894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pic>
        <p:nvPicPr>
          <p:cNvPr id="2293" name="Google Shape;2293;p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02" y="348575"/>
            <a:ext cx="8884596" cy="499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p222"/>
          <p:cNvSpPr txBox="1">
            <a:spLocks noGrp="1"/>
          </p:cNvSpPr>
          <p:nvPr>
            <p:ph type="sldNum" idx="12"/>
          </p:nvPr>
        </p:nvSpPr>
        <p:spPr>
          <a:xfrm>
            <a:off x="8714696" y="6395362"/>
            <a:ext cx="429191" cy="243830"/>
          </a:xfrm>
          <a:prstGeom prst="rect">
            <a:avLst/>
          </a:prstGeom>
        </p:spPr>
        <p:txBody>
          <a:bodyPr spcFirstLastPara="1" vert="horz" wrap="square" lIns="0" tIns="0" rIns="68894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pic>
        <p:nvPicPr>
          <p:cNvPr id="2300" name="Google Shape;2300;p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02" y="348575"/>
            <a:ext cx="8884596" cy="499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BBBC583E3FC43A632E1F818CD7F37" ma:contentTypeVersion="12" ma:contentTypeDescription="Create a new document." ma:contentTypeScope="" ma:versionID="fce552fb08026142f6cee340f1d754ec">
  <xsd:schema xmlns:xsd="http://www.w3.org/2001/XMLSchema" xmlns:xs="http://www.w3.org/2001/XMLSchema" xmlns:p="http://schemas.microsoft.com/office/2006/metadata/properties" xmlns:ns2="c4053f76-7634-4709-93fe-8d7aba797e77" xmlns:ns3="efd01dfa-e85a-4020-8b3d-cd7113b2850d" targetNamespace="http://schemas.microsoft.com/office/2006/metadata/properties" ma:root="true" ma:fieldsID="8a89027f420c5b6af52e42621a34728f" ns2:_="" ns3:_="">
    <xsd:import namespace="c4053f76-7634-4709-93fe-8d7aba797e77"/>
    <xsd:import namespace="efd01dfa-e85a-4020-8b3d-cd7113b28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53f76-7634-4709-93fe-8d7aba797e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01dfa-e85a-4020-8b3d-cd7113b2850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FF76BC-E0AB-405C-930B-1E7755842C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053f76-7634-4709-93fe-8d7aba797e77"/>
    <ds:schemaRef ds:uri="efd01dfa-e85a-4020-8b3d-cd7113b28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579B53-7E54-4A69-942E-3C1E2AB6A7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916829-0533-46B0-A2D5-B7183C16290B}">
  <ds:schemaRefs>
    <ds:schemaRef ds:uri="http://schemas.openxmlformats.org/package/2006/metadata/core-properties"/>
    <ds:schemaRef ds:uri="http://purl.org/dc/dcmitype/"/>
    <ds:schemaRef ds:uri="efd01dfa-e85a-4020-8b3d-cd7113b2850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c4053f76-7634-4709-93fe-8d7aba797e7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414</Words>
  <Application>Microsoft Office PowerPoint</Application>
  <PresentationFormat>On-screen Show (4:3)</PresentationFormat>
  <Paragraphs>38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Open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John Ambulance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Thomson</dc:creator>
  <cp:lastModifiedBy>Olivia Thomson</cp:lastModifiedBy>
  <cp:revision>1</cp:revision>
  <dcterms:created xsi:type="dcterms:W3CDTF">2022-07-25T15:52:36Z</dcterms:created>
  <dcterms:modified xsi:type="dcterms:W3CDTF">2022-07-25T15:54:38Z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0x01010040EBBBC583E3FC43A632E1F818CD7F37</vt:lpwstr>
  </property>
</Properties>
</file>