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Lst>
  <p:sldSz cy="7543800" cx="10744200"/>
  <p:notesSz cx="6858000" cy="9144000"/>
  <p:embeddedFontLst>
    <p:embeddedFont>
      <p:font typeface="Open Sans SemiBold"/>
      <p:regular r:id="rId11"/>
      <p:bold r:id="rId12"/>
      <p:italic r:id="rId13"/>
      <p:boldItalic r:id="rId14"/>
    </p:embeddedFont>
    <p:embeddedFont>
      <p:font typeface="Open Sans Medium"/>
      <p:regular r:id="rId15"/>
      <p:bold r:id="rId16"/>
      <p:italic r:id="rId17"/>
      <p:boldItalic r:id="rId18"/>
    </p:embeddedFont>
    <p:embeddedFont>
      <p:font typeface="Open Sans Light"/>
      <p:regular r:id="rId19"/>
      <p:bold r:id="rId20"/>
      <p:italic r:id="rId21"/>
      <p:boldItalic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76">
          <p15:clr>
            <a:srgbClr val="A4A3A4"/>
          </p15:clr>
        </p15:guide>
        <p15:guide id="2" pos="33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76" orient="horz"/>
        <p:guide pos="338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Light-bold.fntdata"/><Relationship Id="rId22" Type="http://schemas.openxmlformats.org/officeDocument/2006/relationships/font" Target="fonts/OpenSansLight-boldItalic.fntdata"/><Relationship Id="rId21" Type="http://schemas.openxmlformats.org/officeDocument/2006/relationships/font" Target="fonts/OpenSansLight-italic.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Italic.fntdata"/><Relationship Id="rId25"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OpenSansSemiBold-regular.fntdata"/><Relationship Id="rId10" Type="http://schemas.openxmlformats.org/officeDocument/2006/relationships/slide" Target="slides/slide5.xml"/><Relationship Id="rId13" Type="http://schemas.openxmlformats.org/officeDocument/2006/relationships/font" Target="fonts/OpenSansSemiBold-italic.fntdata"/><Relationship Id="rId12" Type="http://schemas.openxmlformats.org/officeDocument/2006/relationships/font" Target="fonts/OpenSansSemiBold-bold.fntdata"/><Relationship Id="rId15" Type="http://schemas.openxmlformats.org/officeDocument/2006/relationships/font" Target="fonts/OpenSansMedium-regular.fntdata"/><Relationship Id="rId14" Type="http://schemas.openxmlformats.org/officeDocument/2006/relationships/font" Target="fonts/OpenSansSemiBold-boldItalic.fntdata"/><Relationship Id="rId17" Type="http://schemas.openxmlformats.org/officeDocument/2006/relationships/font" Target="fonts/OpenSansMedium-italic.fntdata"/><Relationship Id="rId16" Type="http://schemas.openxmlformats.org/officeDocument/2006/relationships/font" Target="fonts/OpenSansMedium-bold.fntdata"/><Relationship Id="rId19" Type="http://schemas.openxmlformats.org/officeDocument/2006/relationships/font" Target="fonts/OpenSansLight-regular.fntdata"/><Relationship Id="rId18" Type="http://schemas.openxmlformats.org/officeDocument/2006/relationships/font" Target="fonts/OpenSansMedium-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084078c9ad_0_0: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084078c9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08785f0680_0_1389: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08785f0680_0_1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fb7fd96e12_0_320: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fb7fd96e12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08785f0680_0_1290: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08785f0680_0_1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There are seven provocation lenses in the SCAMPER method:</a:t>
            </a:r>
            <a:endParaRPr/>
          </a:p>
          <a:p>
            <a:pPr indent="0" lvl="0" marL="0" rtl="0" algn="l">
              <a:spcBef>
                <a:spcPts val="0"/>
              </a:spcBef>
              <a:spcAft>
                <a:spcPts val="0"/>
              </a:spcAft>
              <a:buClr>
                <a:schemeClr val="dk1"/>
              </a:buClr>
              <a:buSzPts val="1100"/>
              <a:buFont typeface="Arial"/>
              <a:buNone/>
            </a:pPr>
            <a:r>
              <a:rPr lang="en"/>
              <a:t>Substitute: what elements of this product or service can we copy?</a:t>
            </a:r>
            <a:endParaRPr/>
          </a:p>
          <a:p>
            <a:pPr indent="0" lvl="0" marL="0" rtl="0" algn="l">
              <a:spcBef>
                <a:spcPts val="0"/>
              </a:spcBef>
              <a:spcAft>
                <a:spcPts val="0"/>
              </a:spcAft>
              <a:buClr>
                <a:schemeClr val="dk1"/>
              </a:buClr>
              <a:buSzPts val="1100"/>
              <a:buFont typeface="Arial"/>
              <a:buNone/>
            </a:pPr>
            <a:r>
              <a:rPr lang="en"/>
              <a:t>Combine: how can we combine this with other products or services?</a:t>
            </a:r>
            <a:endParaRPr/>
          </a:p>
          <a:p>
            <a:pPr indent="0" lvl="0" marL="0" rtl="0" algn="l">
              <a:spcBef>
                <a:spcPts val="0"/>
              </a:spcBef>
              <a:spcAft>
                <a:spcPts val="0"/>
              </a:spcAft>
              <a:buClr>
                <a:schemeClr val="dk1"/>
              </a:buClr>
              <a:buSzPts val="1100"/>
              <a:buFont typeface="Arial"/>
              <a:buNone/>
            </a:pPr>
            <a:r>
              <a:rPr lang="en"/>
              <a:t>Adapt: what can we change to make it better?</a:t>
            </a:r>
            <a:endParaRPr/>
          </a:p>
          <a:p>
            <a:pPr indent="0" lvl="0" marL="0" rtl="0" algn="l">
              <a:spcBef>
                <a:spcPts val="0"/>
              </a:spcBef>
              <a:spcAft>
                <a:spcPts val="0"/>
              </a:spcAft>
              <a:buClr>
                <a:schemeClr val="dk1"/>
              </a:buClr>
              <a:buSzPts val="1100"/>
              <a:buFont typeface="Arial"/>
              <a:buNone/>
            </a:pPr>
            <a:r>
              <a:rPr lang="en"/>
              <a:t>Maximize or minimize: what features would we greatly enlarge or greatly reduce?</a:t>
            </a:r>
            <a:endParaRPr/>
          </a:p>
          <a:p>
            <a:pPr indent="0" lvl="0" marL="0" rtl="0" algn="l">
              <a:spcBef>
                <a:spcPts val="0"/>
              </a:spcBef>
              <a:spcAft>
                <a:spcPts val="0"/>
              </a:spcAft>
              <a:buClr>
                <a:schemeClr val="dk1"/>
              </a:buClr>
              <a:buSzPts val="1100"/>
              <a:buFont typeface="Arial"/>
              <a:buNone/>
            </a:pPr>
            <a:r>
              <a:rPr lang="en"/>
              <a:t>Put to other use: what completely different use could we have for this product?</a:t>
            </a:r>
            <a:endParaRPr/>
          </a:p>
          <a:p>
            <a:pPr indent="0" lvl="0" marL="0" rtl="0" algn="l">
              <a:spcBef>
                <a:spcPts val="0"/>
              </a:spcBef>
              <a:spcAft>
                <a:spcPts val="0"/>
              </a:spcAft>
              <a:buClr>
                <a:schemeClr val="dk1"/>
              </a:buClr>
              <a:buSzPts val="1100"/>
              <a:buFont typeface="Arial"/>
              <a:buNone/>
            </a:pPr>
            <a:r>
              <a:rPr lang="en"/>
              <a:t>Eliminate: what elements of the product or service don’t work?</a:t>
            </a:r>
            <a:endParaRPr/>
          </a:p>
          <a:p>
            <a:pPr indent="0" lvl="0" marL="0" rtl="0" algn="l">
              <a:spcBef>
                <a:spcPts val="0"/>
              </a:spcBef>
              <a:spcAft>
                <a:spcPts val="0"/>
              </a:spcAft>
              <a:buClr>
                <a:schemeClr val="dk1"/>
              </a:buClr>
              <a:buSzPts val="1100"/>
              <a:buFont typeface="Arial"/>
              <a:buNone/>
            </a:pPr>
            <a:r>
              <a:rPr lang="en"/>
              <a:t>Rearrange or reverse: how can we rearrange the product or reverse the process?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084078c5f3_0_412: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084078c5f3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66257" y="1092043"/>
            <a:ext cx="10011600" cy="3010500"/>
          </a:xfrm>
          <a:prstGeom prst="rect">
            <a:avLst/>
          </a:prstGeom>
        </p:spPr>
        <p:txBody>
          <a:bodyPr anchorCtr="0" anchor="b" bIns="116325" lIns="116325" spcFirstLastPara="1" rIns="116325" wrap="square" tIns="116325">
            <a:norm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p:txBody>
      </p:sp>
      <p:sp>
        <p:nvSpPr>
          <p:cNvPr id="11" name="Google Shape;11;p2"/>
          <p:cNvSpPr txBox="1"/>
          <p:nvPr>
            <p:ph idx="1" type="subTitle"/>
          </p:nvPr>
        </p:nvSpPr>
        <p:spPr>
          <a:xfrm>
            <a:off x="366247" y="4156717"/>
            <a:ext cx="10011600" cy="1162500"/>
          </a:xfrm>
          <a:prstGeom prst="rect">
            <a:avLst/>
          </a:prstGeom>
        </p:spPr>
        <p:txBody>
          <a:bodyPr anchorCtr="0" anchor="t" bIns="116325" lIns="116325" spcFirstLastPara="1" rIns="116325" wrap="square" tIns="1163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 name="Google Shape;12;p2"/>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66247" y="1622317"/>
            <a:ext cx="10011600" cy="2879700"/>
          </a:xfrm>
          <a:prstGeom prst="rect">
            <a:avLst/>
          </a:prstGeom>
        </p:spPr>
        <p:txBody>
          <a:bodyPr anchorCtr="0" anchor="b" bIns="116325" lIns="116325" spcFirstLastPara="1" rIns="116325" wrap="square" tIns="116325">
            <a:normAutofit/>
          </a:bodyPr>
          <a:lstStyle>
            <a:lvl1pPr lvl="0" algn="ctr">
              <a:spcBef>
                <a:spcPts val="0"/>
              </a:spcBef>
              <a:spcAft>
                <a:spcPts val="0"/>
              </a:spcAft>
              <a:buSzPts val="15300"/>
              <a:buNone/>
              <a:defRPr sz="15300"/>
            </a:lvl1pPr>
            <a:lvl2pPr lvl="1" algn="ctr">
              <a:spcBef>
                <a:spcPts val="0"/>
              </a:spcBef>
              <a:spcAft>
                <a:spcPts val="0"/>
              </a:spcAft>
              <a:buSzPts val="15300"/>
              <a:buNone/>
              <a:defRPr sz="15300"/>
            </a:lvl2pPr>
            <a:lvl3pPr lvl="2" algn="ctr">
              <a:spcBef>
                <a:spcPts val="0"/>
              </a:spcBef>
              <a:spcAft>
                <a:spcPts val="0"/>
              </a:spcAft>
              <a:buSzPts val="15300"/>
              <a:buNone/>
              <a:defRPr sz="15300"/>
            </a:lvl3pPr>
            <a:lvl4pPr lvl="3" algn="ctr">
              <a:spcBef>
                <a:spcPts val="0"/>
              </a:spcBef>
              <a:spcAft>
                <a:spcPts val="0"/>
              </a:spcAft>
              <a:buSzPts val="15300"/>
              <a:buNone/>
              <a:defRPr sz="15300"/>
            </a:lvl4pPr>
            <a:lvl5pPr lvl="4" algn="ctr">
              <a:spcBef>
                <a:spcPts val="0"/>
              </a:spcBef>
              <a:spcAft>
                <a:spcPts val="0"/>
              </a:spcAft>
              <a:buSzPts val="15300"/>
              <a:buNone/>
              <a:defRPr sz="15300"/>
            </a:lvl5pPr>
            <a:lvl6pPr lvl="5" algn="ctr">
              <a:spcBef>
                <a:spcPts val="0"/>
              </a:spcBef>
              <a:spcAft>
                <a:spcPts val="0"/>
              </a:spcAft>
              <a:buSzPts val="15300"/>
              <a:buNone/>
              <a:defRPr sz="15300"/>
            </a:lvl6pPr>
            <a:lvl7pPr lvl="6" algn="ctr">
              <a:spcBef>
                <a:spcPts val="0"/>
              </a:spcBef>
              <a:spcAft>
                <a:spcPts val="0"/>
              </a:spcAft>
              <a:buSzPts val="15300"/>
              <a:buNone/>
              <a:defRPr sz="15300"/>
            </a:lvl7pPr>
            <a:lvl8pPr lvl="7" algn="ctr">
              <a:spcBef>
                <a:spcPts val="0"/>
              </a:spcBef>
              <a:spcAft>
                <a:spcPts val="0"/>
              </a:spcAft>
              <a:buSzPts val="15300"/>
              <a:buNone/>
              <a:defRPr sz="15300"/>
            </a:lvl8pPr>
            <a:lvl9pPr lvl="8" algn="ctr">
              <a:spcBef>
                <a:spcPts val="0"/>
              </a:spcBef>
              <a:spcAft>
                <a:spcPts val="0"/>
              </a:spcAft>
              <a:buSzPts val="15300"/>
              <a:buNone/>
              <a:defRPr sz="15300"/>
            </a:lvl9pPr>
          </a:lstStyle>
          <a:p>
            <a:r>
              <a:t>xx%</a:t>
            </a:r>
          </a:p>
        </p:txBody>
      </p:sp>
      <p:sp>
        <p:nvSpPr>
          <p:cNvPr id="46" name="Google Shape;46;p11"/>
          <p:cNvSpPr txBox="1"/>
          <p:nvPr>
            <p:ph idx="1" type="body"/>
          </p:nvPr>
        </p:nvSpPr>
        <p:spPr>
          <a:xfrm>
            <a:off x="366247" y="4623263"/>
            <a:ext cx="10011600" cy="1907700"/>
          </a:xfrm>
          <a:prstGeom prst="rect">
            <a:avLst/>
          </a:prstGeom>
        </p:spPr>
        <p:txBody>
          <a:bodyPr anchorCtr="0" anchor="t" bIns="116325" lIns="116325" spcFirstLastPara="1" rIns="116325" wrap="square" tIns="116325">
            <a:normAutofit/>
          </a:bodyPr>
          <a:lstStyle>
            <a:lvl1pPr indent="-374650" lvl="0" marL="457200" algn="ctr">
              <a:spcBef>
                <a:spcPts val="0"/>
              </a:spcBef>
              <a:spcAft>
                <a:spcPts val="0"/>
              </a:spcAft>
              <a:buSzPts val="2300"/>
              <a:buChar char="●"/>
              <a:defRPr/>
            </a:lvl1pPr>
            <a:lvl2pPr indent="-342900" lvl="1" marL="914400" algn="ctr">
              <a:spcBef>
                <a:spcPts val="0"/>
              </a:spcBef>
              <a:spcAft>
                <a:spcPts val="0"/>
              </a:spcAft>
              <a:buSzPts val="1800"/>
              <a:buChar char="○"/>
              <a:defRPr/>
            </a:lvl2pPr>
            <a:lvl3pPr indent="-342900" lvl="2" marL="1371600" algn="ctr">
              <a:spcBef>
                <a:spcPts val="0"/>
              </a:spcBef>
              <a:spcAft>
                <a:spcPts val="0"/>
              </a:spcAft>
              <a:buSzPts val="1800"/>
              <a:buChar char="■"/>
              <a:defRPr/>
            </a:lvl3pPr>
            <a:lvl4pPr indent="-342900" lvl="3" marL="1828800" algn="ctr">
              <a:spcBef>
                <a:spcPts val="0"/>
              </a:spcBef>
              <a:spcAft>
                <a:spcPts val="0"/>
              </a:spcAft>
              <a:buSzPts val="1800"/>
              <a:buChar char="●"/>
              <a:defRPr/>
            </a:lvl4pPr>
            <a:lvl5pPr indent="-342900" lvl="4" marL="2286000" algn="ctr">
              <a:spcBef>
                <a:spcPts val="0"/>
              </a:spcBef>
              <a:spcAft>
                <a:spcPts val="0"/>
              </a:spcAft>
              <a:buSzPts val="1800"/>
              <a:buChar char="○"/>
              <a:defRPr/>
            </a:lvl5pPr>
            <a:lvl6pPr indent="-342900" lvl="5" marL="2743200" algn="ctr">
              <a:spcBef>
                <a:spcPts val="0"/>
              </a:spcBef>
              <a:spcAft>
                <a:spcPts val="0"/>
              </a:spcAft>
              <a:buSzPts val="1800"/>
              <a:buChar char="■"/>
              <a:defRPr/>
            </a:lvl6pPr>
            <a:lvl7pPr indent="-342900" lvl="6" marL="3200400" algn="ctr">
              <a:spcBef>
                <a:spcPts val="0"/>
              </a:spcBef>
              <a:spcAft>
                <a:spcPts val="0"/>
              </a:spcAft>
              <a:buSzPts val="1800"/>
              <a:buChar char="●"/>
              <a:defRPr/>
            </a:lvl7pPr>
            <a:lvl8pPr indent="-342900" lvl="7" marL="3657600" algn="ctr">
              <a:spcBef>
                <a:spcPts val="0"/>
              </a:spcBef>
              <a:spcAft>
                <a:spcPts val="0"/>
              </a:spcAft>
              <a:buSzPts val="1800"/>
              <a:buChar char="○"/>
              <a:defRPr/>
            </a:lvl8pPr>
            <a:lvl9pPr indent="-342900" lvl="8" marL="4114800" algn="ctr">
              <a:spcBef>
                <a:spcPts val="0"/>
              </a:spcBef>
              <a:spcAft>
                <a:spcPts val="0"/>
              </a:spcAft>
              <a:buSzPts val="1800"/>
              <a:buChar char="■"/>
              <a:defRPr/>
            </a:lvl9pPr>
          </a:lstStyle>
          <a:p/>
        </p:txBody>
      </p:sp>
      <p:sp>
        <p:nvSpPr>
          <p:cNvPr id="47" name="Google Shape;47;p11"/>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 subtitle">
  <p:cSld name="2 boxes v2_1">
    <p:spTree>
      <p:nvGrpSpPr>
        <p:cNvPr id="50" name="Shape 50"/>
        <p:cNvGrpSpPr/>
        <p:nvPr/>
      </p:nvGrpSpPr>
      <p:grpSpPr>
        <a:xfrm>
          <a:off x="0" y="0"/>
          <a:ext cx="0" cy="0"/>
          <a:chOff x="0" y="0"/>
          <a:chExt cx="0" cy="0"/>
        </a:xfrm>
      </p:grpSpPr>
      <p:sp>
        <p:nvSpPr>
          <p:cNvPr id="51" name="Google Shape;51;p13"/>
          <p:cNvSpPr txBox="1"/>
          <p:nvPr>
            <p:ph type="title"/>
          </p:nvPr>
        </p:nvSpPr>
        <p:spPr>
          <a:xfrm>
            <a:off x="390318" y="761366"/>
            <a:ext cx="9960000" cy="5952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3500"/>
              <a:buFont typeface="Open Sans"/>
              <a:buNone/>
              <a:defRPr b="1" i="0" sz="3500" u="none" cap="none" strike="noStrike">
                <a:solidFill>
                  <a:schemeClr val="dk2"/>
                </a:solidFill>
                <a:latin typeface="Open Sans"/>
                <a:ea typeface="Open Sans"/>
                <a:cs typeface="Open Sans"/>
                <a:sym typeface="Open Sans"/>
              </a:defRPr>
            </a:lvl1pPr>
            <a:lvl2pPr lvl="1" rtl="0">
              <a:spcBef>
                <a:spcPts val="0"/>
              </a:spcBef>
              <a:spcAft>
                <a:spcPts val="0"/>
              </a:spcAft>
              <a:buSzPts val="3600"/>
              <a:buNone/>
              <a:defRPr sz="2000"/>
            </a:lvl2pPr>
            <a:lvl3pPr lvl="2" rtl="0">
              <a:spcBef>
                <a:spcPts val="0"/>
              </a:spcBef>
              <a:spcAft>
                <a:spcPts val="0"/>
              </a:spcAft>
              <a:buSzPts val="3600"/>
              <a:buNone/>
              <a:defRPr sz="2000"/>
            </a:lvl3pPr>
            <a:lvl4pPr lvl="3" rtl="0">
              <a:spcBef>
                <a:spcPts val="0"/>
              </a:spcBef>
              <a:spcAft>
                <a:spcPts val="0"/>
              </a:spcAft>
              <a:buSzPts val="3600"/>
              <a:buNone/>
              <a:defRPr sz="2000"/>
            </a:lvl4pPr>
            <a:lvl5pPr lvl="4" rtl="0">
              <a:spcBef>
                <a:spcPts val="0"/>
              </a:spcBef>
              <a:spcAft>
                <a:spcPts val="0"/>
              </a:spcAft>
              <a:buSzPts val="3600"/>
              <a:buNone/>
              <a:defRPr sz="2000"/>
            </a:lvl5pPr>
            <a:lvl6pPr lvl="5" rtl="0">
              <a:spcBef>
                <a:spcPts val="0"/>
              </a:spcBef>
              <a:spcAft>
                <a:spcPts val="0"/>
              </a:spcAft>
              <a:buSzPts val="3600"/>
              <a:buNone/>
              <a:defRPr sz="2000"/>
            </a:lvl6pPr>
            <a:lvl7pPr lvl="6" rtl="0">
              <a:spcBef>
                <a:spcPts val="0"/>
              </a:spcBef>
              <a:spcAft>
                <a:spcPts val="0"/>
              </a:spcAft>
              <a:buSzPts val="3600"/>
              <a:buNone/>
              <a:defRPr sz="2000"/>
            </a:lvl7pPr>
            <a:lvl8pPr lvl="7" rtl="0">
              <a:spcBef>
                <a:spcPts val="0"/>
              </a:spcBef>
              <a:spcAft>
                <a:spcPts val="0"/>
              </a:spcAft>
              <a:buSzPts val="3600"/>
              <a:buNone/>
              <a:defRPr sz="2000"/>
            </a:lvl8pPr>
            <a:lvl9pPr lvl="8" rtl="0">
              <a:spcBef>
                <a:spcPts val="0"/>
              </a:spcBef>
              <a:spcAft>
                <a:spcPts val="0"/>
              </a:spcAft>
              <a:buSzPts val="3600"/>
              <a:buNone/>
              <a:defRPr sz="2000"/>
            </a:lvl9pPr>
          </a:lstStyle>
          <a:p/>
        </p:txBody>
      </p:sp>
      <p:sp>
        <p:nvSpPr>
          <p:cNvPr id="52" name="Google Shape;52;p13"/>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rmAutofit/>
          </a:bodyPr>
          <a:lstStyle>
            <a:lvl1pPr indent="0" lvl="0"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1pPr>
            <a:lvl2pPr indent="0" lvl="1"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2pPr>
            <a:lvl3pPr indent="0" lvl="2"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3pPr>
            <a:lvl4pPr indent="0" lvl="3"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4pPr>
            <a:lvl5pPr indent="0" lvl="4"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5pPr>
            <a:lvl6pPr indent="0" lvl="5"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6pPr>
            <a:lvl7pPr indent="0" lvl="6"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7pPr>
            <a:lvl8pPr indent="0" lvl="7"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8pPr>
            <a:lvl9pPr indent="0" lvl="8"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3"/>
          <p:cNvSpPr txBox="1"/>
          <p:nvPr>
            <p:ph idx="1" type="body"/>
          </p:nvPr>
        </p:nvSpPr>
        <p:spPr>
          <a:xfrm>
            <a:off x="390326" y="2375890"/>
            <a:ext cx="4665000" cy="4088400"/>
          </a:xfrm>
          <a:prstGeom prst="rect">
            <a:avLst/>
          </a:prstGeom>
        </p:spPr>
        <p:txBody>
          <a:bodyPr anchorCtr="0" anchor="t" bIns="116325" lIns="116325" spcFirstLastPara="1" rIns="116325" wrap="square" tIns="116325">
            <a:normAutofit/>
          </a:bodyPr>
          <a:lstStyle>
            <a:lvl1pPr indent="-323850" lvl="0" marL="457200" rtl="0">
              <a:spcBef>
                <a:spcPts val="0"/>
              </a:spcBef>
              <a:spcAft>
                <a:spcPts val="0"/>
              </a:spcAft>
              <a:buSzPts val="1500"/>
              <a:buChar char="●"/>
              <a:defRPr sz="1500"/>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4" name="Google Shape;54;p13"/>
          <p:cNvSpPr txBox="1"/>
          <p:nvPr>
            <p:ph idx="2" type="body"/>
          </p:nvPr>
        </p:nvSpPr>
        <p:spPr>
          <a:xfrm>
            <a:off x="5688916" y="2375890"/>
            <a:ext cx="4551300" cy="4065600"/>
          </a:xfrm>
          <a:prstGeom prst="rect">
            <a:avLst/>
          </a:prstGeom>
        </p:spPr>
        <p:txBody>
          <a:bodyPr anchorCtr="0" anchor="t" bIns="116325" lIns="116325" spcFirstLastPara="1" rIns="116325" wrap="square" tIns="116325">
            <a:normAutofit/>
          </a:bodyPr>
          <a:lstStyle>
            <a:lvl1pPr indent="-323850" lvl="0" marL="457200" rtl="0">
              <a:spcBef>
                <a:spcPts val="0"/>
              </a:spcBef>
              <a:spcAft>
                <a:spcPts val="0"/>
              </a:spcAft>
              <a:buSzPts val="1500"/>
              <a:buChar char="●"/>
              <a:defRPr sz="1500"/>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5" name="Google Shape;55;p13"/>
          <p:cNvSpPr txBox="1"/>
          <p:nvPr>
            <p:ph idx="3" type="subTitle"/>
          </p:nvPr>
        </p:nvSpPr>
        <p:spPr>
          <a:xfrm>
            <a:off x="390380" y="1356850"/>
            <a:ext cx="9960000" cy="821100"/>
          </a:xfrm>
          <a:prstGeom prst="rect">
            <a:avLst/>
          </a:prstGeom>
        </p:spPr>
        <p:txBody>
          <a:bodyPr anchorCtr="0" anchor="t" bIns="116325" lIns="116325" spcFirstLastPara="1" rIns="116325" wrap="square" tIns="116325">
            <a:normAutofit/>
          </a:bodyPr>
          <a:lstStyle>
            <a:lvl1pPr lvl="0" rtl="0">
              <a:spcBef>
                <a:spcPts val="0"/>
              </a:spcBef>
              <a:spcAft>
                <a:spcPts val="0"/>
              </a:spcAft>
              <a:buNone/>
              <a:defRPr sz="2000">
                <a:solidFill>
                  <a:schemeClr val="dk2"/>
                </a:solidFill>
              </a:defRPr>
            </a:lvl1pPr>
            <a:lvl2pPr lvl="1" rtl="0">
              <a:spcBef>
                <a:spcPts val="1500"/>
              </a:spcBef>
              <a:spcAft>
                <a:spcPts val="0"/>
              </a:spcAft>
              <a:buNone/>
              <a:defRPr/>
            </a:lvl2pPr>
            <a:lvl3pPr lvl="2" rtl="0">
              <a:spcBef>
                <a:spcPts val="1500"/>
              </a:spcBef>
              <a:spcAft>
                <a:spcPts val="0"/>
              </a:spcAft>
              <a:buNone/>
              <a:defRPr/>
            </a:lvl3pPr>
            <a:lvl4pPr lvl="3" rtl="0">
              <a:spcBef>
                <a:spcPts val="1500"/>
              </a:spcBef>
              <a:spcAft>
                <a:spcPts val="0"/>
              </a:spcAft>
              <a:buNone/>
              <a:defRPr/>
            </a:lvl4pPr>
            <a:lvl5pPr lvl="4" rtl="0">
              <a:spcBef>
                <a:spcPts val="1500"/>
              </a:spcBef>
              <a:spcAft>
                <a:spcPts val="0"/>
              </a:spcAft>
              <a:buNone/>
              <a:defRPr/>
            </a:lvl5pPr>
            <a:lvl6pPr lvl="5" rtl="0">
              <a:spcBef>
                <a:spcPts val="1500"/>
              </a:spcBef>
              <a:spcAft>
                <a:spcPts val="0"/>
              </a:spcAft>
              <a:buNone/>
              <a:defRPr/>
            </a:lvl6pPr>
            <a:lvl7pPr lvl="6" rtl="0">
              <a:spcBef>
                <a:spcPts val="1500"/>
              </a:spcBef>
              <a:spcAft>
                <a:spcPts val="0"/>
              </a:spcAft>
              <a:buNone/>
              <a:defRPr/>
            </a:lvl7pPr>
            <a:lvl8pPr lvl="7" rtl="0">
              <a:spcBef>
                <a:spcPts val="1500"/>
              </a:spcBef>
              <a:spcAft>
                <a:spcPts val="0"/>
              </a:spcAft>
              <a:buNone/>
              <a:defRPr/>
            </a:lvl8pPr>
            <a:lvl9pPr lvl="8" rtl="0">
              <a:spcBef>
                <a:spcPts val="1500"/>
              </a:spcBef>
              <a:spcAft>
                <a:spcPts val="1500"/>
              </a:spcAft>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p:cSld name="2 boxes v2_2">
    <p:spTree>
      <p:nvGrpSpPr>
        <p:cNvPr id="56" name="Shape 56"/>
        <p:cNvGrpSpPr/>
        <p:nvPr/>
      </p:nvGrpSpPr>
      <p:grpSpPr>
        <a:xfrm>
          <a:off x="0" y="0"/>
          <a:ext cx="0" cy="0"/>
          <a:chOff x="0" y="0"/>
          <a:chExt cx="0" cy="0"/>
        </a:xfrm>
      </p:grpSpPr>
      <p:sp>
        <p:nvSpPr>
          <p:cNvPr id="57" name="Google Shape;57;p14"/>
          <p:cNvSpPr txBox="1"/>
          <p:nvPr>
            <p:ph type="title"/>
          </p:nvPr>
        </p:nvSpPr>
        <p:spPr>
          <a:xfrm>
            <a:off x="390318" y="761366"/>
            <a:ext cx="9960000" cy="5952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3600"/>
              <a:buFont typeface="Open Sans"/>
              <a:buNone/>
              <a:defRPr b="1" i="0" sz="3600" u="none" cap="none" strike="noStrike">
                <a:solidFill>
                  <a:schemeClr val="dk2"/>
                </a:solidFill>
                <a:latin typeface="Open Sans"/>
                <a:ea typeface="Open Sans"/>
                <a:cs typeface="Open Sans"/>
                <a:sym typeface="Open Sans"/>
              </a:defRPr>
            </a:lvl1pPr>
            <a:lvl2pPr lvl="1" rtl="0" algn="l">
              <a:lnSpc>
                <a:spcPct val="100000"/>
              </a:lnSpc>
              <a:spcBef>
                <a:spcPts val="0"/>
              </a:spcBef>
              <a:spcAft>
                <a:spcPts val="0"/>
              </a:spcAft>
              <a:buSzPts val="1500"/>
              <a:buNone/>
              <a:defRPr sz="2000"/>
            </a:lvl2pPr>
            <a:lvl3pPr lvl="2" rtl="0" algn="l">
              <a:lnSpc>
                <a:spcPct val="100000"/>
              </a:lnSpc>
              <a:spcBef>
                <a:spcPts val="0"/>
              </a:spcBef>
              <a:spcAft>
                <a:spcPts val="0"/>
              </a:spcAft>
              <a:buSzPts val="1500"/>
              <a:buNone/>
              <a:defRPr sz="2000"/>
            </a:lvl3pPr>
            <a:lvl4pPr lvl="3" rtl="0" algn="l">
              <a:lnSpc>
                <a:spcPct val="100000"/>
              </a:lnSpc>
              <a:spcBef>
                <a:spcPts val="0"/>
              </a:spcBef>
              <a:spcAft>
                <a:spcPts val="0"/>
              </a:spcAft>
              <a:buSzPts val="1500"/>
              <a:buNone/>
              <a:defRPr sz="2000"/>
            </a:lvl4pPr>
            <a:lvl5pPr lvl="4" rtl="0" algn="l">
              <a:lnSpc>
                <a:spcPct val="100000"/>
              </a:lnSpc>
              <a:spcBef>
                <a:spcPts val="0"/>
              </a:spcBef>
              <a:spcAft>
                <a:spcPts val="0"/>
              </a:spcAft>
              <a:buSzPts val="1500"/>
              <a:buNone/>
              <a:defRPr sz="2000"/>
            </a:lvl5pPr>
            <a:lvl6pPr lvl="5" rtl="0" algn="l">
              <a:lnSpc>
                <a:spcPct val="100000"/>
              </a:lnSpc>
              <a:spcBef>
                <a:spcPts val="0"/>
              </a:spcBef>
              <a:spcAft>
                <a:spcPts val="0"/>
              </a:spcAft>
              <a:buSzPts val="1500"/>
              <a:buNone/>
              <a:defRPr sz="2000"/>
            </a:lvl6pPr>
            <a:lvl7pPr lvl="6" rtl="0" algn="l">
              <a:lnSpc>
                <a:spcPct val="100000"/>
              </a:lnSpc>
              <a:spcBef>
                <a:spcPts val="0"/>
              </a:spcBef>
              <a:spcAft>
                <a:spcPts val="0"/>
              </a:spcAft>
              <a:buSzPts val="1500"/>
              <a:buNone/>
              <a:defRPr sz="2000"/>
            </a:lvl7pPr>
            <a:lvl8pPr lvl="7" rtl="0" algn="l">
              <a:lnSpc>
                <a:spcPct val="100000"/>
              </a:lnSpc>
              <a:spcBef>
                <a:spcPts val="0"/>
              </a:spcBef>
              <a:spcAft>
                <a:spcPts val="0"/>
              </a:spcAft>
              <a:buSzPts val="1500"/>
              <a:buNone/>
              <a:defRPr sz="2000"/>
            </a:lvl8pPr>
            <a:lvl9pPr lvl="8" rtl="0" algn="l">
              <a:lnSpc>
                <a:spcPct val="100000"/>
              </a:lnSpc>
              <a:spcBef>
                <a:spcPts val="0"/>
              </a:spcBef>
              <a:spcAft>
                <a:spcPts val="0"/>
              </a:spcAft>
              <a:buSzPts val="1500"/>
              <a:buNone/>
              <a:defRPr sz="2000"/>
            </a:lvl9pPr>
          </a:lstStyle>
          <a:p/>
        </p:txBody>
      </p:sp>
      <p:sp>
        <p:nvSpPr>
          <p:cNvPr id="58" name="Google Shape;58;p14"/>
          <p:cNvSpPr txBox="1"/>
          <p:nvPr>
            <p:ph idx="12" type="sldNum"/>
          </p:nvPr>
        </p:nvSpPr>
        <p:spPr>
          <a:xfrm>
            <a:off x="10239767" y="7257375"/>
            <a:ext cx="504300" cy="286500"/>
          </a:xfrm>
          <a:prstGeom prst="rect">
            <a:avLst/>
          </a:prstGeom>
          <a:noFill/>
          <a:ln>
            <a:noFill/>
          </a:ln>
        </p:spPr>
        <p:txBody>
          <a:bodyPr anchorCtr="0" anchor="ctr" bIns="0" lIns="0" spcFirstLastPara="1" rIns="81775" wrap="square" tIns="0">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14"/>
          <p:cNvSpPr txBox="1"/>
          <p:nvPr>
            <p:ph idx="1" type="body"/>
          </p:nvPr>
        </p:nvSpPr>
        <p:spPr>
          <a:xfrm>
            <a:off x="390326" y="1672907"/>
            <a:ext cx="4665000" cy="4791600"/>
          </a:xfrm>
          <a:prstGeom prst="rect">
            <a:avLst/>
          </a:prstGeom>
          <a:noFill/>
          <a:ln>
            <a:noFill/>
          </a:ln>
        </p:spPr>
        <p:txBody>
          <a:bodyPr anchorCtr="0" anchor="t" bIns="0" lIns="0" spcFirstLastPara="1" rIns="0" wrap="square" tIns="0">
            <a:normAutofit/>
          </a:bodyPr>
          <a:lstStyle>
            <a:lvl1pPr indent="-323850" lvl="0" marL="457200" rtl="0" algn="l">
              <a:lnSpc>
                <a:spcPct val="110000"/>
              </a:lnSpc>
              <a:spcBef>
                <a:spcPts val="900"/>
              </a:spcBef>
              <a:spcAft>
                <a:spcPts val="0"/>
              </a:spcAft>
              <a:buSzPts val="1500"/>
              <a:buChar char="●"/>
              <a:defRPr sz="1500"/>
            </a:lvl1pPr>
            <a:lvl2pPr indent="-323850" lvl="1" marL="914400" rtl="0" algn="l">
              <a:lnSpc>
                <a:spcPct val="100000"/>
              </a:lnSpc>
              <a:spcBef>
                <a:spcPts val="900"/>
              </a:spcBef>
              <a:spcAft>
                <a:spcPts val="0"/>
              </a:spcAft>
              <a:buSzPts val="1500"/>
              <a:buChar char="–"/>
              <a:defRPr/>
            </a:lvl2pPr>
            <a:lvl3pPr indent="-323850" lvl="2" marL="1371600" rtl="0" algn="l">
              <a:lnSpc>
                <a:spcPct val="100000"/>
              </a:lnSpc>
              <a:spcBef>
                <a:spcPts val="1000"/>
              </a:spcBef>
              <a:spcAft>
                <a:spcPts val="0"/>
              </a:spcAft>
              <a:buSzPts val="1500"/>
              <a:buChar char="■"/>
              <a:defRPr/>
            </a:lvl3pPr>
            <a:lvl4pPr indent="-323850" lvl="3" marL="1828800" rtl="0" algn="l">
              <a:lnSpc>
                <a:spcPct val="100000"/>
              </a:lnSpc>
              <a:spcBef>
                <a:spcPts val="1000"/>
              </a:spcBef>
              <a:spcAft>
                <a:spcPts val="0"/>
              </a:spcAft>
              <a:buSzPts val="1500"/>
              <a:buChar char="●"/>
              <a:defRPr/>
            </a:lvl4pPr>
            <a:lvl5pPr indent="-323850" lvl="4" marL="2286000" rtl="0" algn="l">
              <a:lnSpc>
                <a:spcPct val="100000"/>
              </a:lnSpc>
              <a:spcBef>
                <a:spcPts val="600"/>
              </a:spcBef>
              <a:spcAft>
                <a:spcPts val="0"/>
              </a:spcAft>
              <a:buSzPts val="1500"/>
              <a:buChar char="○"/>
              <a:defRPr/>
            </a:lvl5pPr>
            <a:lvl6pPr indent="-323850" lvl="5" marL="2743200" rtl="0" algn="l">
              <a:lnSpc>
                <a:spcPct val="90000"/>
              </a:lnSpc>
              <a:spcBef>
                <a:spcPts val="600"/>
              </a:spcBef>
              <a:spcAft>
                <a:spcPts val="0"/>
              </a:spcAft>
              <a:buSzPts val="1500"/>
              <a:buChar char="■"/>
              <a:defRPr/>
            </a:lvl6pPr>
            <a:lvl7pPr indent="-323850" lvl="6" marL="3200400" rtl="0" algn="l">
              <a:lnSpc>
                <a:spcPct val="90000"/>
              </a:lnSpc>
              <a:spcBef>
                <a:spcPts val="500"/>
              </a:spcBef>
              <a:spcAft>
                <a:spcPts val="0"/>
              </a:spcAft>
              <a:buSzPts val="1500"/>
              <a:buChar char="●"/>
              <a:defRPr/>
            </a:lvl7pPr>
            <a:lvl8pPr indent="-323850" lvl="7" marL="3657600" rtl="0" algn="l">
              <a:lnSpc>
                <a:spcPct val="90000"/>
              </a:lnSpc>
              <a:spcBef>
                <a:spcPts val="500"/>
              </a:spcBef>
              <a:spcAft>
                <a:spcPts val="0"/>
              </a:spcAft>
              <a:buSzPts val="1500"/>
              <a:buChar char="○"/>
              <a:defRPr/>
            </a:lvl8pPr>
            <a:lvl9pPr indent="-323850" lvl="8" marL="4114800" rtl="0" algn="l">
              <a:lnSpc>
                <a:spcPct val="90000"/>
              </a:lnSpc>
              <a:spcBef>
                <a:spcPts val="500"/>
              </a:spcBef>
              <a:spcAft>
                <a:spcPts val="0"/>
              </a:spcAft>
              <a:buSzPts val="1500"/>
              <a:buChar char="■"/>
              <a:defRPr/>
            </a:lvl9pPr>
          </a:lstStyle>
          <a:p/>
        </p:txBody>
      </p:sp>
      <p:sp>
        <p:nvSpPr>
          <p:cNvPr id="60" name="Google Shape;60;p14"/>
          <p:cNvSpPr txBox="1"/>
          <p:nvPr>
            <p:ph idx="2" type="body"/>
          </p:nvPr>
        </p:nvSpPr>
        <p:spPr>
          <a:xfrm>
            <a:off x="5688916" y="1672907"/>
            <a:ext cx="4551000" cy="4764900"/>
          </a:xfrm>
          <a:prstGeom prst="rect">
            <a:avLst/>
          </a:prstGeom>
          <a:noFill/>
          <a:ln>
            <a:noFill/>
          </a:ln>
        </p:spPr>
        <p:txBody>
          <a:bodyPr anchorCtr="0" anchor="t" bIns="0" lIns="0" spcFirstLastPara="1" rIns="0" wrap="square" tIns="0">
            <a:normAutofit/>
          </a:bodyPr>
          <a:lstStyle>
            <a:lvl1pPr indent="-323850" lvl="0" marL="457200" rtl="0" algn="l">
              <a:lnSpc>
                <a:spcPct val="110000"/>
              </a:lnSpc>
              <a:spcBef>
                <a:spcPts val="900"/>
              </a:spcBef>
              <a:spcAft>
                <a:spcPts val="0"/>
              </a:spcAft>
              <a:buSzPts val="1500"/>
              <a:buChar char="●"/>
              <a:defRPr sz="1500"/>
            </a:lvl1pPr>
            <a:lvl2pPr indent="-323850" lvl="1" marL="914400" rtl="0" algn="l">
              <a:lnSpc>
                <a:spcPct val="100000"/>
              </a:lnSpc>
              <a:spcBef>
                <a:spcPts val="900"/>
              </a:spcBef>
              <a:spcAft>
                <a:spcPts val="0"/>
              </a:spcAft>
              <a:buSzPts val="1500"/>
              <a:buChar char="–"/>
              <a:defRPr/>
            </a:lvl2pPr>
            <a:lvl3pPr indent="-323850" lvl="2" marL="1371600" rtl="0" algn="l">
              <a:lnSpc>
                <a:spcPct val="100000"/>
              </a:lnSpc>
              <a:spcBef>
                <a:spcPts val="1000"/>
              </a:spcBef>
              <a:spcAft>
                <a:spcPts val="0"/>
              </a:spcAft>
              <a:buSzPts val="1500"/>
              <a:buChar char="■"/>
              <a:defRPr/>
            </a:lvl3pPr>
            <a:lvl4pPr indent="-323850" lvl="3" marL="1828800" rtl="0" algn="l">
              <a:lnSpc>
                <a:spcPct val="100000"/>
              </a:lnSpc>
              <a:spcBef>
                <a:spcPts val="1000"/>
              </a:spcBef>
              <a:spcAft>
                <a:spcPts val="0"/>
              </a:spcAft>
              <a:buSzPts val="1500"/>
              <a:buChar char="●"/>
              <a:defRPr/>
            </a:lvl4pPr>
            <a:lvl5pPr indent="-323850" lvl="4" marL="2286000" rtl="0" algn="l">
              <a:lnSpc>
                <a:spcPct val="100000"/>
              </a:lnSpc>
              <a:spcBef>
                <a:spcPts val="600"/>
              </a:spcBef>
              <a:spcAft>
                <a:spcPts val="0"/>
              </a:spcAft>
              <a:buSzPts val="1500"/>
              <a:buChar char="○"/>
              <a:defRPr/>
            </a:lvl5pPr>
            <a:lvl6pPr indent="-323850" lvl="5" marL="2743200" rtl="0" algn="l">
              <a:lnSpc>
                <a:spcPct val="90000"/>
              </a:lnSpc>
              <a:spcBef>
                <a:spcPts val="600"/>
              </a:spcBef>
              <a:spcAft>
                <a:spcPts val="0"/>
              </a:spcAft>
              <a:buSzPts val="1500"/>
              <a:buChar char="■"/>
              <a:defRPr/>
            </a:lvl6pPr>
            <a:lvl7pPr indent="-323850" lvl="6" marL="3200400" rtl="0" algn="l">
              <a:lnSpc>
                <a:spcPct val="90000"/>
              </a:lnSpc>
              <a:spcBef>
                <a:spcPts val="500"/>
              </a:spcBef>
              <a:spcAft>
                <a:spcPts val="0"/>
              </a:spcAft>
              <a:buSzPts val="1500"/>
              <a:buChar char="●"/>
              <a:defRPr/>
            </a:lvl7pPr>
            <a:lvl8pPr indent="-323850" lvl="7" marL="3657600" rtl="0" algn="l">
              <a:lnSpc>
                <a:spcPct val="90000"/>
              </a:lnSpc>
              <a:spcBef>
                <a:spcPts val="500"/>
              </a:spcBef>
              <a:spcAft>
                <a:spcPts val="0"/>
              </a:spcAft>
              <a:buSzPts val="1500"/>
              <a:buChar char="○"/>
              <a:defRPr/>
            </a:lvl8pPr>
            <a:lvl9pPr indent="-323850" lvl="8" marL="4114800" rtl="0" algn="l">
              <a:lnSpc>
                <a:spcPct val="90000"/>
              </a:lnSpc>
              <a:spcBef>
                <a:spcPts val="500"/>
              </a:spcBef>
              <a:spcAft>
                <a:spcPts val="0"/>
              </a:spcAft>
              <a:buSzPts val="15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box + subtitle">
  <p:cSld name="Title only v2_1">
    <p:spTree>
      <p:nvGrpSpPr>
        <p:cNvPr id="61" name="Shape 61"/>
        <p:cNvGrpSpPr/>
        <p:nvPr/>
      </p:nvGrpSpPr>
      <p:grpSpPr>
        <a:xfrm>
          <a:off x="0" y="0"/>
          <a:ext cx="0" cy="0"/>
          <a:chOff x="0" y="0"/>
          <a:chExt cx="0" cy="0"/>
        </a:xfrm>
      </p:grpSpPr>
      <p:sp>
        <p:nvSpPr>
          <p:cNvPr id="62" name="Google Shape;62;p15"/>
          <p:cNvSpPr txBox="1"/>
          <p:nvPr>
            <p:ph idx="12" type="sldNum"/>
          </p:nvPr>
        </p:nvSpPr>
        <p:spPr>
          <a:xfrm>
            <a:off x="10239767" y="7257375"/>
            <a:ext cx="504300" cy="286500"/>
          </a:xfrm>
          <a:prstGeom prst="rect">
            <a:avLst/>
          </a:prstGeom>
          <a:noFill/>
          <a:ln>
            <a:noFill/>
          </a:ln>
        </p:spPr>
        <p:txBody>
          <a:bodyPr anchorCtr="0" anchor="ctr" bIns="0" lIns="0" spcFirstLastPara="1" rIns="81125" wrap="square" tIns="0">
            <a:normAutofit/>
          </a:bodyPr>
          <a:lstStyle>
            <a:lvl1pPr indent="0" lvl="0"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1pPr>
            <a:lvl2pPr indent="0" lvl="1"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2pPr>
            <a:lvl3pPr indent="0" lvl="2"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3pPr>
            <a:lvl4pPr indent="0" lvl="3"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4pPr>
            <a:lvl5pPr indent="0" lvl="4"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5pPr>
            <a:lvl6pPr indent="0" lvl="5"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6pPr>
            <a:lvl7pPr indent="0" lvl="6"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7pPr>
            <a:lvl8pPr indent="0" lvl="7"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8pPr>
            <a:lvl9pPr indent="0" lvl="8"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63" name="Google Shape;63;p15"/>
          <p:cNvSpPr txBox="1"/>
          <p:nvPr>
            <p:ph type="title"/>
          </p:nvPr>
        </p:nvSpPr>
        <p:spPr>
          <a:xfrm>
            <a:off x="390318" y="761366"/>
            <a:ext cx="9960000" cy="5952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3600"/>
              <a:buFont typeface="Open Sans"/>
              <a:buNone/>
              <a:defRPr b="1" i="0" sz="3600" u="none" cap="none" strike="noStrike">
                <a:solidFill>
                  <a:schemeClr val="dk2"/>
                </a:solidFill>
                <a:latin typeface="Open Sans"/>
                <a:ea typeface="Open Sans"/>
                <a:cs typeface="Open Sans"/>
                <a:sym typeface="Open Sans"/>
              </a:defRPr>
            </a:lvl1pPr>
            <a:lvl2pPr lvl="1" rtl="0">
              <a:spcBef>
                <a:spcPts val="0"/>
              </a:spcBef>
              <a:spcAft>
                <a:spcPts val="0"/>
              </a:spcAft>
              <a:buSzPts val="3600"/>
              <a:buNone/>
              <a:defRPr sz="2000"/>
            </a:lvl2pPr>
            <a:lvl3pPr lvl="2" rtl="0">
              <a:spcBef>
                <a:spcPts val="0"/>
              </a:spcBef>
              <a:spcAft>
                <a:spcPts val="0"/>
              </a:spcAft>
              <a:buSzPts val="3600"/>
              <a:buNone/>
              <a:defRPr sz="2000"/>
            </a:lvl3pPr>
            <a:lvl4pPr lvl="3" rtl="0">
              <a:spcBef>
                <a:spcPts val="0"/>
              </a:spcBef>
              <a:spcAft>
                <a:spcPts val="0"/>
              </a:spcAft>
              <a:buSzPts val="3600"/>
              <a:buNone/>
              <a:defRPr sz="2000"/>
            </a:lvl4pPr>
            <a:lvl5pPr lvl="4" rtl="0">
              <a:spcBef>
                <a:spcPts val="0"/>
              </a:spcBef>
              <a:spcAft>
                <a:spcPts val="0"/>
              </a:spcAft>
              <a:buSzPts val="3600"/>
              <a:buNone/>
              <a:defRPr sz="2000"/>
            </a:lvl5pPr>
            <a:lvl6pPr lvl="5" rtl="0">
              <a:spcBef>
                <a:spcPts val="0"/>
              </a:spcBef>
              <a:spcAft>
                <a:spcPts val="0"/>
              </a:spcAft>
              <a:buSzPts val="3600"/>
              <a:buNone/>
              <a:defRPr sz="2000"/>
            </a:lvl6pPr>
            <a:lvl7pPr lvl="6" rtl="0">
              <a:spcBef>
                <a:spcPts val="0"/>
              </a:spcBef>
              <a:spcAft>
                <a:spcPts val="0"/>
              </a:spcAft>
              <a:buSzPts val="3600"/>
              <a:buNone/>
              <a:defRPr sz="2000"/>
            </a:lvl7pPr>
            <a:lvl8pPr lvl="7" rtl="0">
              <a:spcBef>
                <a:spcPts val="0"/>
              </a:spcBef>
              <a:spcAft>
                <a:spcPts val="0"/>
              </a:spcAft>
              <a:buSzPts val="3600"/>
              <a:buNone/>
              <a:defRPr sz="2000"/>
            </a:lvl8pPr>
            <a:lvl9pPr lvl="8" rtl="0">
              <a:spcBef>
                <a:spcPts val="0"/>
              </a:spcBef>
              <a:spcAft>
                <a:spcPts val="0"/>
              </a:spcAft>
              <a:buSzPts val="3600"/>
              <a:buNone/>
              <a:defRPr sz="2000"/>
            </a:lvl9pPr>
          </a:lstStyle>
          <a:p/>
        </p:txBody>
      </p:sp>
      <p:sp>
        <p:nvSpPr>
          <p:cNvPr id="64" name="Google Shape;64;p15"/>
          <p:cNvSpPr txBox="1"/>
          <p:nvPr>
            <p:ph idx="1" type="body"/>
          </p:nvPr>
        </p:nvSpPr>
        <p:spPr>
          <a:xfrm>
            <a:off x="379019" y="2376000"/>
            <a:ext cx="9960000" cy="4366200"/>
          </a:xfrm>
          <a:prstGeom prst="rect">
            <a:avLst/>
          </a:prstGeom>
        </p:spPr>
        <p:txBody>
          <a:bodyPr anchorCtr="0" anchor="t" bIns="116325" lIns="116325" spcFirstLastPara="1" rIns="116325" wrap="square" tIns="116325">
            <a:normAutofit/>
          </a:bodyPr>
          <a:lstStyle>
            <a:lvl1pPr indent="-330200" lvl="0" marL="457200" rtl="0">
              <a:spcBef>
                <a:spcPts val="0"/>
              </a:spcBef>
              <a:spcAft>
                <a:spcPts val="0"/>
              </a:spcAft>
              <a:buSzPts val="1600"/>
              <a:buChar char="●"/>
              <a:defRPr sz="1600"/>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5" name="Google Shape;65;p15"/>
          <p:cNvSpPr txBox="1"/>
          <p:nvPr>
            <p:ph idx="2" type="subTitle"/>
          </p:nvPr>
        </p:nvSpPr>
        <p:spPr>
          <a:xfrm>
            <a:off x="390868" y="1345383"/>
            <a:ext cx="9960000" cy="832800"/>
          </a:xfrm>
          <a:prstGeom prst="rect">
            <a:avLst/>
          </a:prstGeom>
        </p:spPr>
        <p:txBody>
          <a:bodyPr anchorCtr="0" anchor="t" bIns="116325" lIns="116325" spcFirstLastPara="1" rIns="116325" wrap="square" tIns="116325">
            <a:normAutofit/>
          </a:bodyPr>
          <a:lstStyle>
            <a:lvl1pPr lvl="0" rtl="0">
              <a:spcBef>
                <a:spcPts val="0"/>
              </a:spcBef>
              <a:spcAft>
                <a:spcPts val="0"/>
              </a:spcAft>
              <a:buNone/>
              <a:defRPr sz="2000">
                <a:solidFill>
                  <a:schemeClr val="dk2"/>
                </a:solidFill>
              </a:defRPr>
            </a:lvl1pPr>
            <a:lvl2pPr lvl="1" rtl="0">
              <a:spcBef>
                <a:spcPts val="1500"/>
              </a:spcBef>
              <a:spcAft>
                <a:spcPts val="0"/>
              </a:spcAft>
              <a:buNone/>
              <a:defRPr/>
            </a:lvl2pPr>
            <a:lvl3pPr lvl="2" rtl="0">
              <a:spcBef>
                <a:spcPts val="1500"/>
              </a:spcBef>
              <a:spcAft>
                <a:spcPts val="0"/>
              </a:spcAft>
              <a:buNone/>
              <a:defRPr/>
            </a:lvl3pPr>
            <a:lvl4pPr lvl="3" rtl="0">
              <a:spcBef>
                <a:spcPts val="1500"/>
              </a:spcBef>
              <a:spcAft>
                <a:spcPts val="0"/>
              </a:spcAft>
              <a:buNone/>
              <a:defRPr/>
            </a:lvl4pPr>
            <a:lvl5pPr lvl="4" rtl="0">
              <a:spcBef>
                <a:spcPts val="1500"/>
              </a:spcBef>
              <a:spcAft>
                <a:spcPts val="0"/>
              </a:spcAft>
              <a:buNone/>
              <a:defRPr/>
            </a:lvl5pPr>
            <a:lvl6pPr lvl="5" rtl="0">
              <a:spcBef>
                <a:spcPts val="1500"/>
              </a:spcBef>
              <a:spcAft>
                <a:spcPts val="0"/>
              </a:spcAft>
              <a:buNone/>
              <a:defRPr/>
            </a:lvl6pPr>
            <a:lvl7pPr lvl="6" rtl="0">
              <a:spcBef>
                <a:spcPts val="1500"/>
              </a:spcBef>
              <a:spcAft>
                <a:spcPts val="0"/>
              </a:spcAft>
              <a:buNone/>
              <a:defRPr/>
            </a:lvl7pPr>
            <a:lvl8pPr lvl="7" rtl="0">
              <a:spcBef>
                <a:spcPts val="1500"/>
              </a:spcBef>
              <a:spcAft>
                <a:spcPts val="0"/>
              </a:spcAft>
              <a:buNone/>
              <a:defRPr/>
            </a:lvl8pPr>
            <a:lvl9pPr lvl="8" rtl="0">
              <a:spcBef>
                <a:spcPts val="1500"/>
              </a:spcBef>
              <a:spcAft>
                <a:spcPts val="150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66247" y="3154580"/>
            <a:ext cx="10011600" cy="1234500"/>
          </a:xfrm>
          <a:prstGeom prst="rect">
            <a:avLst/>
          </a:prstGeom>
        </p:spPr>
        <p:txBody>
          <a:bodyPr anchorCtr="0" anchor="ctr" bIns="116325" lIns="116325" spcFirstLastPara="1" rIns="116325" wrap="square" tIns="116325">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p:txBody>
      </p:sp>
      <p:sp>
        <p:nvSpPr>
          <p:cNvPr id="15" name="Google Shape;15;p3"/>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66247" y="652703"/>
            <a:ext cx="10011600" cy="840000"/>
          </a:xfrm>
          <a:prstGeom prst="rect">
            <a:avLst/>
          </a:prstGeom>
        </p:spPr>
        <p:txBody>
          <a:bodyPr anchorCtr="0" anchor="t" bIns="116325" lIns="116325" spcFirstLastPara="1" rIns="116325" wrap="square" tIns="1163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8" name="Google Shape;18;p4"/>
          <p:cNvSpPr txBox="1"/>
          <p:nvPr>
            <p:ph idx="1" type="body"/>
          </p:nvPr>
        </p:nvSpPr>
        <p:spPr>
          <a:xfrm>
            <a:off x="366247" y="1690297"/>
            <a:ext cx="10011600" cy="5010600"/>
          </a:xfrm>
          <a:prstGeom prst="rect">
            <a:avLst/>
          </a:prstGeom>
        </p:spPr>
        <p:txBody>
          <a:bodyPr anchorCtr="0" anchor="t" bIns="116325" lIns="116325" spcFirstLastPara="1" rIns="116325" wrap="square" tIns="116325">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9" name="Google Shape;19;p4"/>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66247" y="652703"/>
            <a:ext cx="10011600" cy="840000"/>
          </a:xfrm>
          <a:prstGeom prst="rect">
            <a:avLst/>
          </a:prstGeom>
        </p:spPr>
        <p:txBody>
          <a:bodyPr anchorCtr="0" anchor="t" bIns="116325" lIns="116325" spcFirstLastPara="1" rIns="116325" wrap="square" tIns="1163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2" name="Google Shape;22;p5"/>
          <p:cNvSpPr txBox="1"/>
          <p:nvPr>
            <p:ph idx="1" type="body"/>
          </p:nvPr>
        </p:nvSpPr>
        <p:spPr>
          <a:xfrm>
            <a:off x="366247" y="1690297"/>
            <a:ext cx="4699800" cy="5010600"/>
          </a:xfrm>
          <a:prstGeom prst="rect">
            <a:avLst/>
          </a:prstGeom>
        </p:spPr>
        <p:txBody>
          <a:bodyPr anchorCtr="0" anchor="t" bIns="116325" lIns="116325" spcFirstLastPara="1" rIns="116325" wrap="square" tIns="116325">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5678070" y="1690297"/>
            <a:ext cx="4699800" cy="5010600"/>
          </a:xfrm>
          <a:prstGeom prst="rect">
            <a:avLst/>
          </a:prstGeom>
        </p:spPr>
        <p:txBody>
          <a:bodyPr anchorCtr="0" anchor="t" bIns="116325" lIns="116325" spcFirstLastPara="1" rIns="116325" wrap="square" tIns="116325">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66247" y="652703"/>
            <a:ext cx="10011600" cy="840000"/>
          </a:xfrm>
          <a:prstGeom prst="rect">
            <a:avLst/>
          </a:prstGeom>
        </p:spPr>
        <p:txBody>
          <a:bodyPr anchorCtr="0" anchor="t" bIns="116325" lIns="116325" spcFirstLastPara="1" rIns="116325" wrap="square" tIns="1163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7" name="Google Shape;27;p6"/>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66247" y="814880"/>
            <a:ext cx="3299400" cy="1108500"/>
          </a:xfrm>
          <a:prstGeom prst="rect">
            <a:avLst/>
          </a:prstGeom>
        </p:spPr>
        <p:txBody>
          <a:bodyPr anchorCtr="0" anchor="b" bIns="116325" lIns="116325" spcFirstLastPara="1" rIns="116325" wrap="square" tIns="116325">
            <a:normAutofit/>
          </a:bodyPr>
          <a:lstStyle>
            <a:lvl1pPr lvl="0">
              <a:spcBef>
                <a:spcPts val="0"/>
              </a:spcBef>
              <a:spcAft>
                <a:spcPts val="0"/>
              </a:spcAft>
              <a:buSzPts val="3100"/>
              <a:buNone/>
              <a:defRPr sz="3100"/>
            </a:lvl1pPr>
            <a:lvl2pPr lvl="1">
              <a:spcBef>
                <a:spcPts val="0"/>
              </a:spcBef>
              <a:spcAft>
                <a:spcPts val="0"/>
              </a:spcAft>
              <a:buSzPts val="3100"/>
              <a:buNone/>
              <a:defRPr sz="3100"/>
            </a:lvl2pPr>
            <a:lvl3pPr lvl="2">
              <a:spcBef>
                <a:spcPts val="0"/>
              </a:spcBef>
              <a:spcAft>
                <a:spcPts val="0"/>
              </a:spcAft>
              <a:buSzPts val="3100"/>
              <a:buNone/>
              <a:defRPr sz="3100"/>
            </a:lvl3pPr>
            <a:lvl4pPr lvl="3">
              <a:spcBef>
                <a:spcPts val="0"/>
              </a:spcBef>
              <a:spcAft>
                <a:spcPts val="0"/>
              </a:spcAft>
              <a:buSzPts val="3100"/>
              <a:buNone/>
              <a:defRPr sz="3100"/>
            </a:lvl4pPr>
            <a:lvl5pPr lvl="4">
              <a:spcBef>
                <a:spcPts val="0"/>
              </a:spcBef>
              <a:spcAft>
                <a:spcPts val="0"/>
              </a:spcAft>
              <a:buSzPts val="3100"/>
              <a:buNone/>
              <a:defRPr sz="3100"/>
            </a:lvl5pPr>
            <a:lvl6pPr lvl="5">
              <a:spcBef>
                <a:spcPts val="0"/>
              </a:spcBef>
              <a:spcAft>
                <a:spcPts val="0"/>
              </a:spcAft>
              <a:buSzPts val="3100"/>
              <a:buNone/>
              <a:defRPr sz="3100"/>
            </a:lvl6pPr>
            <a:lvl7pPr lvl="6">
              <a:spcBef>
                <a:spcPts val="0"/>
              </a:spcBef>
              <a:spcAft>
                <a:spcPts val="0"/>
              </a:spcAft>
              <a:buSzPts val="3100"/>
              <a:buNone/>
              <a:defRPr sz="3100"/>
            </a:lvl7pPr>
            <a:lvl8pPr lvl="7">
              <a:spcBef>
                <a:spcPts val="0"/>
              </a:spcBef>
              <a:spcAft>
                <a:spcPts val="0"/>
              </a:spcAft>
              <a:buSzPts val="3100"/>
              <a:buNone/>
              <a:defRPr sz="3100"/>
            </a:lvl8pPr>
            <a:lvl9pPr lvl="8">
              <a:spcBef>
                <a:spcPts val="0"/>
              </a:spcBef>
              <a:spcAft>
                <a:spcPts val="0"/>
              </a:spcAft>
              <a:buSzPts val="3100"/>
              <a:buNone/>
              <a:defRPr sz="3100"/>
            </a:lvl9pPr>
          </a:lstStyle>
          <a:p/>
        </p:txBody>
      </p:sp>
      <p:sp>
        <p:nvSpPr>
          <p:cNvPr id="30" name="Google Shape;30;p7"/>
          <p:cNvSpPr txBox="1"/>
          <p:nvPr>
            <p:ph idx="1" type="body"/>
          </p:nvPr>
        </p:nvSpPr>
        <p:spPr>
          <a:xfrm>
            <a:off x="366247" y="2038080"/>
            <a:ext cx="3299400" cy="4663200"/>
          </a:xfrm>
          <a:prstGeom prst="rect">
            <a:avLst/>
          </a:prstGeom>
        </p:spPr>
        <p:txBody>
          <a:bodyPr anchorCtr="0" anchor="t" bIns="116325" lIns="116325" spcFirstLastPara="1" rIns="116325" wrap="square" tIns="116325">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76044" y="660220"/>
            <a:ext cx="7482300" cy="5999700"/>
          </a:xfrm>
          <a:prstGeom prst="rect">
            <a:avLst/>
          </a:prstGeom>
        </p:spPr>
        <p:txBody>
          <a:bodyPr anchorCtr="0" anchor="ctr" bIns="116325" lIns="116325" spcFirstLastPara="1" rIns="116325" wrap="square" tIns="116325">
            <a:norm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p:txBody>
      </p:sp>
      <p:sp>
        <p:nvSpPr>
          <p:cNvPr id="34" name="Google Shape;34;p8"/>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372100" y="-183"/>
            <a:ext cx="5372100" cy="7543800"/>
          </a:xfrm>
          <a:prstGeom prst="rect">
            <a:avLst/>
          </a:prstGeom>
          <a:solidFill>
            <a:schemeClr val="lt2"/>
          </a:solidFill>
          <a:ln>
            <a:noFill/>
          </a:ln>
        </p:spPr>
        <p:txBody>
          <a:bodyPr anchorCtr="0" anchor="ctr" bIns="116325" lIns="116325" spcFirstLastPara="1" rIns="116325" wrap="square" tIns="1163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11963" y="1808657"/>
            <a:ext cx="4753200" cy="2174100"/>
          </a:xfrm>
          <a:prstGeom prst="rect">
            <a:avLst/>
          </a:prstGeom>
        </p:spPr>
        <p:txBody>
          <a:bodyPr anchorCtr="0" anchor="b" bIns="116325" lIns="116325" spcFirstLastPara="1" rIns="116325" wrap="square" tIns="116325">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
        <p:nvSpPr>
          <p:cNvPr id="38" name="Google Shape;38;p9"/>
          <p:cNvSpPr txBox="1"/>
          <p:nvPr>
            <p:ph idx="1" type="subTitle"/>
          </p:nvPr>
        </p:nvSpPr>
        <p:spPr>
          <a:xfrm>
            <a:off x="311963" y="4111177"/>
            <a:ext cx="4753200" cy="1811400"/>
          </a:xfrm>
          <a:prstGeom prst="rect">
            <a:avLst/>
          </a:prstGeom>
        </p:spPr>
        <p:txBody>
          <a:bodyPr anchorCtr="0" anchor="t" bIns="116325" lIns="116325" spcFirstLastPara="1" rIns="116325" wrap="square" tIns="116325">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39" name="Google Shape;39;p9"/>
          <p:cNvSpPr txBox="1"/>
          <p:nvPr>
            <p:ph idx="2" type="body"/>
          </p:nvPr>
        </p:nvSpPr>
        <p:spPr>
          <a:xfrm>
            <a:off x="5803913" y="1061977"/>
            <a:ext cx="4508400" cy="5419500"/>
          </a:xfrm>
          <a:prstGeom prst="rect">
            <a:avLst/>
          </a:prstGeom>
        </p:spPr>
        <p:txBody>
          <a:bodyPr anchorCtr="0" anchor="ctr" bIns="116325" lIns="116325" spcFirstLastPara="1" rIns="116325" wrap="square" tIns="116325">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0" name="Google Shape;40;p9"/>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66247" y="6204843"/>
            <a:ext cx="7048500" cy="887400"/>
          </a:xfrm>
          <a:prstGeom prst="rect">
            <a:avLst/>
          </a:prstGeom>
        </p:spPr>
        <p:txBody>
          <a:bodyPr anchorCtr="0" anchor="ctr" bIns="116325" lIns="116325" spcFirstLastPara="1" rIns="116325" wrap="square" tIns="116325">
            <a:normAutofit/>
          </a:bodyPr>
          <a:lstStyle>
            <a:lvl1pPr indent="-228600" lvl="0" marL="457200">
              <a:lnSpc>
                <a:spcPct val="100000"/>
              </a:lnSpc>
              <a:spcBef>
                <a:spcPts val="0"/>
              </a:spcBef>
              <a:spcAft>
                <a:spcPts val="0"/>
              </a:spcAft>
              <a:buSzPts val="2300"/>
              <a:buNone/>
              <a:defRPr/>
            </a:lvl1pPr>
          </a:lstStyle>
          <a:p/>
        </p:txBody>
      </p:sp>
      <p:sp>
        <p:nvSpPr>
          <p:cNvPr id="43" name="Google Shape;43;p10"/>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66247" y="652703"/>
            <a:ext cx="10011600" cy="840000"/>
          </a:xfrm>
          <a:prstGeom prst="rect">
            <a:avLst/>
          </a:prstGeom>
          <a:noFill/>
          <a:ln>
            <a:noFill/>
          </a:ln>
        </p:spPr>
        <p:txBody>
          <a:bodyPr anchorCtr="0" anchor="t" bIns="116325" lIns="116325" spcFirstLastPara="1" rIns="116325" wrap="square" tIns="116325">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7" name="Google Shape;7;p1"/>
          <p:cNvSpPr txBox="1"/>
          <p:nvPr>
            <p:ph idx="1" type="body"/>
          </p:nvPr>
        </p:nvSpPr>
        <p:spPr>
          <a:xfrm>
            <a:off x="366247" y="1690297"/>
            <a:ext cx="10011600" cy="5010600"/>
          </a:xfrm>
          <a:prstGeom prst="rect">
            <a:avLst/>
          </a:prstGeom>
          <a:noFill/>
          <a:ln>
            <a:noFill/>
          </a:ln>
        </p:spPr>
        <p:txBody>
          <a:bodyPr anchorCtr="0" anchor="t" bIns="116325" lIns="116325" spcFirstLastPara="1" rIns="116325" wrap="square" tIns="116325">
            <a:norm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0"/>
              </a:spcBef>
              <a:spcAft>
                <a:spcPts val="0"/>
              </a:spcAft>
              <a:buClr>
                <a:schemeClr val="dk2"/>
              </a:buClr>
              <a:buSzPts val="1800"/>
              <a:buChar char="○"/>
              <a:defRPr sz="1800">
                <a:solidFill>
                  <a:schemeClr val="dk2"/>
                </a:solidFill>
              </a:defRPr>
            </a:lvl2pPr>
            <a:lvl3pPr indent="-342900" lvl="2" marL="1371600">
              <a:lnSpc>
                <a:spcPct val="115000"/>
              </a:lnSpc>
              <a:spcBef>
                <a:spcPts val="0"/>
              </a:spcBef>
              <a:spcAft>
                <a:spcPts val="0"/>
              </a:spcAft>
              <a:buClr>
                <a:schemeClr val="dk2"/>
              </a:buClr>
              <a:buSzPts val="1800"/>
              <a:buChar char="■"/>
              <a:defRPr sz="1800">
                <a:solidFill>
                  <a:schemeClr val="dk2"/>
                </a:solidFill>
              </a:defRPr>
            </a:lvl3pPr>
            <a:lvl4pPr indent="-342900" lvl="3" marL="1828800">
              <a:lnSpc>
                <a:spcPct val="115000"/>
              </a:lnSpc>
              <a:spcBef>
                <a:spcPts val="0"/>
              </a:spcBef>
              <a:spcAft>
                <a:spcPts val="0"/>
              </a:spcAft>
              <a:buClr>
                <a:schemeClr val="dk2"/>
              </a:buClr>
              <a:buSzPts val="1800"/>
              <a:buChar char="●"/>
              <a:defRPr sz="1800">
                <a:solidFill>
                  <a:schemeClr val="dk2"/>
                </a:solidFill>
              </a:defRPr>
            </a:lvl4pPr>
            <a:lvl5pPr indent="-342900" lvl="4" marL="2286000">
              <a:lnSpc>
                <a:spcPct val="115000"/>
              </a:lnSpc>
              <a:spcBef>
                <a:spcPts val="0"/>
              </a:spcBef>
              <a:spcAft>
                <a:spcPts val="0"/>
              </a:spcAft>
              <a:buClr>
                <a:schemeClr val="dk2"/>
              </a:buClr>
              <a:buSzPts val="1800"/>
              <a:buChar char="○"/>
              <a:defRPr sz="1800">
                <a:solidFill>
                  <a:schemeClr val="dk2"/>
                </a:solidFill>
              </a:defRPr>
            </a:lvl5pPr>
            <a:lvl6pPr indent="-342900" lvl="5" marL="2743200">
              <a:lnSpc>
                <a:spcPct val="115000"/>
              </a:lnSpc>
              <a:spcBef>
                <a:spcPts val="0"/>
              </a:spcBef>
              <a:spcAft>
                <a:spcPts val="0"/>
              </a:spcAft>
              <a:buClr>
                <a:schemeClr val="dk2"/>
              </a:buClr>
              <a:buSzPts val="1800"/>
              <a:buChar char="■"/>
              <a:defRPr sz="1800">
                <a:solidFill>
                  <a:schemeClr val="dk2"/>
                </a:solidFill>
              </a:defRPr>
            </a:lvl6pPr>
            <a:lvl7pPr indent="-342900" lvl="6" marL="3200400">
              <a:lnSpc>
                <a:spcPct val="115000"/>
              </a:lnSpc>
              <a:spcBef>
                <a:spcPts val="0"/>
              </a:spcBef>
              <a:spcAft>
                <a:spcPts val="0"/>
              </a:spcAft>
              <a:buClr>
                <a:schemeClr val="dk2"/>
              </a:buClr>
              <a:buSzPts val="1800"/>
              <a:buChar char="●"/>
              <a:defRPr sz="1800">
                <a:solidFill>
                  <a:schemeClr val="dk2"/>
                </a:solidFill>
              </a:defRPr>
            </a:lvl7pPr>
            <a:lvl8pPr indent="-342900" lvl="7" marL="3657600">
              <a:lnSpc>
                <a:spcPct val="115000"/>
              </a:lnSpc>
              <a:spcBef>
                <a:spcPts val="0"/>
              </a:spcBef>
              <a:spcAft>
                <a:spcPts val="0"/>
              </a:spcAft>
              <a:buClr>
                <a:schemeClr val="dk2"/>
              </a:buClr>
              <a:buSzPts val="1800"/>
              <a:buChar char="○"/>
              <a:defRPr sz="1800">
                <a:solidFill>
                  <a:schemeClr val="dk2"/>
                </a:solidFill>
              </a:defRPr>
            </a:lvl8pPr>
            <a:lvl9pPr indent="-342900" lvl="8" marL="4114800">
              <a:lnSpc>
                <a:spcPct val="115000"/>
              </a:lnSpc>
              <a:spcBef>
                <a:spcPts val="0"/>
              </a:spcBef>
              <a:spcAft>
                <a:spcPts val="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9955138" y="6839385"/>
            <a:ext cx="644700" cy="577200"/>
          </a:xfrm>
          <a:prstGeom prst="rect">
            <a:avLst/>
          </a:prstGeom>
          <a:noFill/>
          <a:ln>
            <a:noFill/>
          </a:ln>
        </p:spPr>
        <p:txBody>
          <a:bodyPr anchorCtr="0" anchor="ctr" bIns="116325" lIns="116325" spcFirstLastPara="1" rIns="116325" wrap="square" tIns="116325">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miro.com/guides/online-brainstorming/techniques-methods" TargetMode="External"/><Relationship Id="rId4" Type="http://schemas.openxmlformats.org/officeDocument/2006/relationships/hyperlink" Target="http://blog.stephengates.com/2016/10/20/ep-18-of-the-crazy-one-the-7-rules-to-running-a-better-brainstorming/" TargetMode="External"/><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262047" y="193203"/>
            <a:ext cx="10011600" cy="840000"/>
          </a:xfrm>
          <a:prstGeom prst="rect">
            <a:avLst/>
          </a:prstGeom>
        </p:spPr>
        <p:txBody>
          <a:bodyPr anchorCtr="0" anchor="t" bIns="116325" lIns="116325" spcFirstLastPara="1" rIns="116325" wrap="square" tIns="116325">
            <a:noAutofit/>
          </a:bodyPr>
          <a:lstStyle/>
          <a:p>
            <a:pPr indent="0" lvl="0" marL="0" rtl="0" algn="l">
              <a:spcBef>
                <a:spcPts val="0"/>
              </a:spcBef>
              <a:spcAft>
                <a:spcPts val="0"/>
              </a:spcAft>
              <a:buSzPts val="990"/>
              <a:buNone/>
            </a:pPr>
            <a:r>
              <a:rPr lang="en" sz="1200">
                <a:latin typeface="Open Sans Light"/>
                <a:ea typeface="Open Sans Light"/>
                <a:cs typeface="Open Sans Light"/>
                <a:sym typeface="Open Sans Light"/>
              </a:rPr>
              <a:t>I want to come up with some simple and achievable new ideas </a:t>
            </a:r>
            <a:endParaRPr sz="1200">
              <a:latin typeface="Open Sans Light"/>
              <a:ea typeface="Open Sans Light"/>
              <a:cs typeface="Open Sans Light"/>
              <a:sym typeface="Open Sans Light"/>
            </a:endParaRPr>
          </a:p>
          <a:p>
            <a:pPr indent="0" lvl="0" marL="0" rtl="0" algn="l">
              <a:spcBef>
                <a:spcPts val="0"/>
              </a:spcBef>
              <a:spcAft>
                <a:spcPts val="0"/>
              </a:spcAft>
              <a:buSzPts val="990"/>
              <a:buNone/>
            </a:pPr>
            <a:r>
              <a:rPr lang="en" sz="1200">
                <a:latin typeface="Open Sans Light"/>
                <a:ea typeface="Open Sans Light"/>
                <a:cs typeface="Open Sans Light"/>
                <a:sym typeface="Open Sans Light"/>
              </a:rPr>
              <a:t>To make quick progress on an innovation opportunity we’ve already recognised</a:t>
            </a:r>
            <a:endParaRPr sz="1200">
              <a:latin typeface="Open Sans Light"/>
              <a:ea typeface="Open Sans Light"/>
              <a:cs typeface="Open Sans Light"/>
              <a:sym typeface="Open Sans Light"/>
            </a:endParaRPr>
          </a:p>
        </p:txBody>
      </p:sp>
      <p:sp>
        <p:nvSpPr>
          <p:cNvPr id="71" name="Google Shape;71;p16"/>
          <p:cNvSpPr/>
          <p:nvPr/>
        </p:nvSpPr>
        <p:spPr>
          <a:xfrm>
            <a:off x="338225" y="897425"/>
            <a:ext cx="9935700" cy="98100"/>
          </a:xfrm>
          <a:prstGeom prst="rect">
            <a:avLst/>
          </a:prstGeom>
          <a:solidFill>
            <a:srgbClr val="319704"/>
          </a:solid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6"/>
          <p:cNvSpPr txBox="1"/>
          <p:nvPr/>
        </p:nvSpPr>
        <p:spPr>
          <a:xfrm>
            <a:off x="6487800" y="193188"/>
            <a:ext cx="4499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319704"/>
                </a:solidFill>
                <a:latin typeface="Open Sans Medium"/>
                <a:ea typeface="Open Sans Medium"/>
                <a:cs typeface="Open Sans Medium"/>
                <a:sym typeface="Open Sans Medium"/>
              </a:rPr>
              <a:t>SCAMPER</a:t>
            </a:r>
            <a:endParaRPr sz="2300">
              <a:solidFill>
                <a:srgbClr val="319704"/>
              </a:solidFill>
              <a:latin typeface="Open Sans Medium"/>
              <a:ea typeface="Open Sans Medium"/>
              <a:cs typeface="Open Sans Medium"/>
              <a:sym typeface="Open Sans Medium"/>
            </a:endParaRPr>
          </a:p>
        </p:txBody>
      </p:sp>
      <p:sp>
        <p:nvSpPr>
          <p:cNvPr id="73" name="Google Shape;73;p16"/>
          <p:cNvSpPr txBox="1"/>
          <p:nvPr/>
        </p:nvSpPr>
        <p:spPr>
          <a:xfrm>
            <a:off x="338225" y="1402175"/>
            <a:ext cx="4335600" cy="521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Open Sans"/>
                <a:ea typeface="Open Sans"/>
                <a:cs typeface="Open Sans"/>
                <a:sym typeface="Open Sans"/>
              </a:rPr>
              <a:t>What is it</a:t>
            </a:r>
            <a:endParaRPr b="1" sz="1200">
              <a:latin typeface="Open Sans"/>
              <a:ea typeface="Open Sans"/>
              <a:cs typeface="Open Sans"/>
              <a:sym typeface="Open Sans"/>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lnSpc>
                <a:spcPct val="100000"/>
              </a:lnSpc>
              <a:spcBef>
                <a:spcPts val="0"/>
              </a:spcBef>
              <a:spcAft>
                <a:spcPts val="0"/>
              </a:spcAft>
              <a:buNone/>
            </a:pPr>
            <a:r>
              <a:rPr lang="en" sz="1200">
                <a:solidFill>
                  <a:schemeClr val="dk1"/>
                </a:solidFill>
                <a:latin typeface="Open Sans Light"/>
                <a:ea typeface="Open Sans Light"/>
                <a:cs typeface="Open Sans Light"/>
                <a:sym typeface="Open Sans Light"/>
              </a:rPr>
              <a:t>SCAMPER refers to a series of thought starters or provocations which help you to innovate on an existing product, service or situation by looking through different </a:t>
            </a:r>
            <a:r>
              <a:rPr i="1" lang="en" sz="1200">
                <a:solidFill>
                  <a:schemeClr val="dk1"/>
                </a:solidFill>
                <a:latin typeface="Open Sans Light"/>
                <a:ea typeface="Open Sans Light"/>
                <a:cs typeface="Open Sans Light"/>
                <a:sym typeface="Open Sans Light"/>
              </a:rPr>
              <a:t>lenses</a:t>
            </a:r>
            <a:r>
              <a:rPr lang="en" sz="1200">
                <a:solidFill>
                  <a:schemeClr val="dk1"/>
                </a:solidFill>
                <a:latin typeface="Open Sans Light"/>
                <a:ea typeface="Open Sans Light"/>
                <a:cs typeface="Open Sans Light"/>
                <a:sym typeface="Open Sans Light"/>
              </a:rPr>
              <a:t>. </a:t>
            </a:r>
            <a:endParaRPr sz="1200">
              <a:solidFill>
                <a:schemeClr val="dk1"/>
              </a:solidFill>
              <a:latin typeface="Open Sans Light"/>
              <a:ea typeface="Open Sans Light"/>
              <a:cs typeface="Open Sans Light"/>
              <a:sym typeface="Open Sans Light"/>
            </a:endParaRPr>
          </a:p>
          <a:p>
            <a:pPr indent="0" lvl="0" marL="457200" rtl="0" algn="l">
              <a:lnSpc>
                <a:spcPct val="100000"/>
              </a:lnSpc>
              <a:spcBef>
                <a:spcPts val="1800"/>
              </a:spcBef>
              <a:spcAft>
                <a:spcPts val="0"/>
              </a:spcAft>
              <a:buNone/>
            </a:pPr>
            <a:r>
              <a:t/>
            </a:r>
            <a:endParaRPr sz="1200">
              <a:solidFill>
                <a:srgbClr val="2B2B2B"/>
              </a:solidFill>
              <a:highlight>
                <a:srgbClr val="F9F9F9"/>
              </a:highlight>
              <a:latin typeface="Open Sans"/>
              <a:ea typeface="Open Sans"/>
              <a:cs typeface="Open Sans"/>
              <a:sym typeface="Open Sans"/>
            </a:endParaRPr>
          </a:p>
          <a:p>
            <a:pPr indent="0" lvl="0" marL="0" rtl="0" algn="l">
              <a:lnSpc>
                <a:spcPct val="100000"/>
              </a:lnSpc>
              <a:spcBef>
                <a:spcPts val="0"/>
              </a:spcBef>
              <a:spcAft>
                <a:spcPts val="0"/>
              </a:spcAft>
              <a:buNone/>
            </a:pPr>
            <a:r>
              <a:rPr b="1" lang="en" sz="1200">
                <a:latin typeface="Open Sans"/>
                <a:ea typeface="Open Sans"/>
                <a:cs typeface="Open Sans"/>
                <a:sym typeface="Open Sans"/>
              </a:rPr>
              <a:t>When to use it</a:t>
            </a:r>
            <a:endParaRPr b="1" sz="1200">
              <a:latin typeface="Open Sans"/>
              <a:ea typeface="Open Sans"/>
              <a:cs typeface="Open Sans"/>
              <a:sym typeface="Open Sans"/>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lang="en" sz="1200">
                <a:latin typeface="Open Sans Light"/>
                <a:ea typeface="Open Sans Light"/>
                <a:cs typeface="Open Sans Light"/>
                <a:sym typeface="Open Sans Light"/>
              </a:rPr>
              <a:t>Prerequisite - your start point for this has to be a specific innovation opportunity i.e. a type of product you want to create for example a Individual Giving subscription product, or a legacy acquisition product. If you’re looking for inspiration, this is a simple and effective way to figure out what’s on the market already, what problems are being solved for your target audience, who’s doing it well and how. </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highlight>
                <a:schemeClr val="accent6"/>
              </a:highlight>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Learn More</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br>
              <a:rPr lang="en" sz="1200">
                <a:solidFill>
                  <a:srgbClr val="319704"/>
                </a:solidFill>
                <a:latin typeface="Open Sans Medium"/>
                <a:ea typeface="Open Sans Medium"/>
                <a:cs typeface="Open Sans Medium"/>
                <a:sym typeface="Open Sans Medium"/>
              </a:rPr>
            </a:br>
            <a:r>
              <a:rPr lang="en" sz="1200">
                <a:solidFill>
                  <a:srgbClr val="319704"/>
                </a:solidFill>
                <a:latin typeface="Open Sans Medium"/>
                <a:ea typeface="Open Sans Medium"/>
                <a:cs typeface="Open Sans Medium"/>
                <a:sym typeface="Open Sans Medium"/>
              </a:rPr>
              <a:t>READ - </a:t>
            </a:r>
            <a:r>
              <a:rPr lang="en" sz="1200" u="sng">
                <a:solidFill>
                  <a:schemeClr val="accent5"/>
                </a:solidFill>
                <a:latin typeface="Open Sans Medium"/>
                <a:ea typeface="Open Sans Medium"/>
                <a:cs typeface="Open Sans Medium"/>
                <a:sym typeface="Open Sans Medium"/>
                <a:hlinkClick r:id="rId3">
                  <a:extLst>
                    <a:ext uri="{A12FA001-AC4F-418D-AE19-62706E023703}">
                      <ahyp:hlinkClr val="tx"/>
                    </a:ext>
                  </a:extLst>
                </a:hlinkClick>
              </a:rPr>
              <a:t>Miro’s brainstorming exercises</a:t>
            </a:r>
            <a:endParaRPr sz="1200">
              <a:solidFill>
                <a:srgbClr val="319704"/>
              </a:solidFill>
              <a:latin typeface="Open Sans Medium"/>
              <a:ea typeface="Open Sans Medium"/>
              <a:cs typeface="Open Sans Medium"/>
              <a:sym typeface="Open Sans Medium"/>
            </a:endParaRPr>
          </a:p>
          <a:p>
            <a:pPr indent="0" lvl="0" marL="0" rtl="0" algn="l">
              <a:spcBef>
                <a:spcPts val="0"/>
              </a:spcBef>
              <a:spcAft>
                <a:spcPts val="0"/>
              </a:spcAft>
              <a:buClr>
                <a:schemeClr val="dk1"/>
              </a:buClr>
              <a:buSzPts val="1100"/>
              <a:buFont typeface="Arial"/>
              <a:buNone/>
            </a:pPr>
            <a:r>
              <a:t/>
            </a:r>
            <a:endParaRPr sz="1200">
              <a:solidFill>
                <a:srgbClr val="319704"/>
              </a:solidFill>
              <a:latin typeface="Open Sans Medium"/>
              <a:ea typeface="Open Sans Medium"/>
              <a:cs typeface="Open Sans Medium"/>
              <a:sym typeface="Open Sans Medium"/>
            </a:endParaRPr>
          </a:p>
          <a:p>
            <a:pPr indent="0" lvl="0" marL="0" rtl="0" algn="l">
              <a:spcBef>
                <a:spcPts val="0"/>
              </a:spcBef>
              <a:spcAft>
                <a:spcPts val="0"/>
              </a:spcAft>
              <a:buClr>
                <a:schemeClr val="dk1"/>
              </a:buClr>
              <a:buSzPts val="1100"/>
              <a:buFont typeface="Arial"/>
              <a:buNone/>
            </a:pPr>
            <a:r>
              <a:rPr lang="en" sz="1200">
                <a:solidFill>
                  <a:srgbClr val="319704"/>
                </a:solidFill>
                <a:latin typeface="Open Sans Medium"/>
                <a:ea typeface="Open Sans Medium"/>
                <a:cs typeface="Open Sans Medium"/>
                <a:sym typeface="Open Sans Medium"/>
              </a:rPr>
              <a:t>LISTEN - </a:t>
            </a:r>
            <a:r>
              <a:rPr lang="en" sz="1200" u="sng">
                <a:solidFill>
                  <a:schemeClr val="accent5"/>
                </a:solidFill>
                <a:latin typeface="Open Sans Medium"/>
                <a:ea typeface="Open Sans Medium"/>
                <a:cs typeface="Open Sans Medium"/>
                <a:sym typeface="Open Sans Medium"/>
                <a:hlinkClick r:id="rId4">
                  <a:extLst>
                    <a:ext uri="{A12FA001-AC4F-418D-AE19-62706E023703}">
                      <ahyp:hlinkClr val="tx"/>
                    </a:ext>
                  </a:extLst>
                </a:hlinkClick>
              </a:rPr>
              <a:t>Stephen Gates’ brainstorming podcast episode</a:t>
            </a:r>
            <a:endParaRPr b="1" sz="1200">
              <a:latin typeface="Open Sans"/>
              <a:ea typeface="Open Sans"/>
              <a:cs typeface="Open Sans"/>
              <a:sym typeface="Open Sans"/>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p:txBody>
      </p:sp>
      <p:cxnSp>
        <p:nvCxnSpPr>
          <p:cNvPr id="74" name="Google Shape;74;p16"/>
          <p:cNvCxnSpPr/>
          <p:nvPr/>
        </p:nvCxnSpPr>
        <p:spPr>
          <a:xfrm flipH="1">
            <a:off x="6374975" y="0"/>
            <a:ext cx="11100" cy="953100"/>
          </a:xfrm>
          <a:prstGeom prst="straightConnector1">
            <a:avLst/>
          </a:prstGeom>
          <a:noFill/>
          <a:ln cap="flat" cmpd="sng" w="19050">
            <a:solidFill>
              <a:srgbClr val="319704"/>
            </a:solidFill>
            <a:prstDash val="solid"/>
            <a:round/>
            <a:headEnd len="med" w="med" type="none"/>
            <a:tailEnd len="med" w="med" type="none"/>
          </a:ln>
        </p:spPr>
      </p:cxnSp>
      <p:sp>
        <p:nvSpPr>
          <p:cNvPr id="75" name="Google Shape;75;p16"/>
          <p:cNvSpPr txBox="1"/>
          <p:nvPr/>
        </p:nvSpPr>
        <p:spPr>
          <a:xfrm>
            <a:off x="5207850" y="1402175"/>
            <a:ext cx="5065800" cy="352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latin typeface="Open Sans"/>
                <a:ea typeface="Open Sans"/>
                <a:cs typeface="Open Sans"/>
                <a:sym typeface="Open Sans"/>
              </a:rPr>
              <a:t>There are seven provocation lenses in the SCAMPER method:</a:t>
            </a:r>
            <a:endParaRPr b="1" sz="1200">
              <a:solidFill>
                <a:schemeClr val="dk1"/>
              </a:solidFill>
              <a:highlight>
                <a:schemeClr val="lt1"/>
              </a:highlight>
              <a:latin typeface="Open Sans"/>
              <a:ea typeface="Open Sans"/>
              <a:cs typeface="Open Sans"/>
              <a:sym typeface="Open Sans"/>
            </a:endParaRPr>
          </a:p>
          <a:p>
            <a:pPr indent="0" lvl="0" marL="0" rtl="0" algn="l">
              <a:lnSpc>
                <a:spcPct val="100000"/>
              </a:lnSpc>
              <a:spcBef>
                <a:spcPts val="1800"/>
              </a:spcBef>
              <a:spcAft>
                <a:spcPts val="0"/>
              </a:spcAft>
              <a:buNone/>
            </a:pPr>
            <a:r>
              <a:rPr b="1" lang="en" sz="1200">
                <a:solidFill>
                  <a:srgbClr val="2D2D2D"/>
                </a:solidFill>
                <a:highlight>
                  <a:srgbClr val="FFFFFF"/>
                </a:highlight>
                <a:latin typeface="Open Sans"/>
                <a:ea typeface="Open Sans"/>
                <a:cs typeface="Open Sans"/>
                <a:sym typeface="Open Sans"/>
              </a:rPr>
              <a:t>S</a:t>
            </a:r>
            <a:r>
              <a:rPr lang="en" sz="1200">
                <a:solidFill>
                  <a:srgbClr val="2D2D2D"/>
                </a:solidFill>
                <a:highlight>
                  <a:srgbClr val="FFFFFF"/>
                </a:highlight>
                <a:latin typeface="Open Sans Light"/>
                <a:ea typeface="Open Sans Light"/>
                <a:cs typeface="Open Sans Light"/>
                <a:sym typeface="Open Sans Light"/>
              </a:rPr>
              <a:t>ubstitute: what elements of this product or service can we copy?</a:t>
            </a:r>
            <a:endParaRPr sz="1200">
              <a:solidFill>
                <a:srgbClr val="2D2D2D"/>
              </a:solidFill>
              <a:highlight>
                <a:srgbClr val="FFFFFF"/>
              </a:highlight>
              <a:latin typeface="Open Sans Light"/>
              <a:ea typeface="Open Sans Light"/>
              <a:cs typeface="Open Sans Light"/>
              <a:sym typeface="Open Sans Light"/>
            </a:endParaRPr>
          </a:p>
          <a:p>
            <a:pPr indent="0" lvl="0" marL="0" rtl="0" algn="l">
              <a:lnSpc>
                <a:spcPct val="100000"/>
              </a:lnSpc>
              <a:spcBef>
                <a:spcPts val="1200"/>
              </a:spcBef>
              <a:spcAft>
                <a:spcPts val="0"/>
              </a:spcAft>
              <a:buNone/>
            </a:pPr>
            <a:r>
              <a:rPr b="1" lang="en" sz="1200">
                <a:solidFill>
                  <a:srgbClr val="2D2D2D"/>
                </a:solidFill>
                <a:highlight>
                  <a:srgbClr val="FFFFFF"/>
                </a:highlight>
                <a:latin typeface="Open Sans"/>
                <a:ea typeface="Open Sans"/>
                <a:cs typeface="Open Sans"/>
                <a:sym typeface="Open Sans"/>
              </a:rPr>
              <a:t>C</a:t>
            </a:r>
            <a:r>
              <a:rPr lang="en" sz="1200">
                <a:solidFill>
                  <a:srgbClr val="2D2D2D"/>
                </a:solidFill>
                <a:highlight>
                  <a:srgbClr val="FFFFFF"/>
                </a:highlight>
                <a:latin typeface="Open Sans Light"/>
                <a:ea typeface="Open Sans Light"/>
                <a:cs typeface="Open Sans Light"/>
                <a:sym typeface="Open Sans Light"/>
              </a:rPr>
              <a:t>ombine: how can we combine this with other products or services?</a:t>
            </a:r>
            <a:endParaRPr sz="1200">
              <a:solidFill>
                <a:srgbClr val="2D2D2D"/>
              </a:solidFill>
              <a:highlight>
                <a:srgbClr val="FFFFFF"/>
              </a:highlight>
              <a:latin typeface="Open Sans Light"/>
              <a:ea typeface="Open Sans Light"/>
              <a:cs typeface="Open Sans Light"/>
              <a:sym typeface="Open Sans Light"/>
            </a:endParaRPr>
          </a:p>
          <a:p>
            <a:pPr indent="0" lvl="0" marL="0" rtl="0" algn="l">
              <a:lnSpc>
                <a:spcPct val="100000"/>
              </a:lnSpc>
              <a:spcBef>
                <a:spcPts val="1200"/>
              </a:spcBef>
              <a:spcAft>
                <a:spcPts val="0"/>
              </a:spcAft>
              <a:buNone/>
            </a:pPr>
            <a:r>
              <a:rPr b="1" lang="en" sz="1200">
                <a:solidFill>
                  <a:srgbClr val="2D2D2D"/>
                </a:solidFill>
                <a:highlight>
                  <a:srgbClr val="FFFFFF"/>
                </a:highlight>
                <a:latin typeface="Open Sans"/>
                <a:ea typeface="Open Sans"/>
                <a:cs typeface="Open Sans"/>
                <a:sym typeface="Open Sans"/>
              </a:rPr>
              <a:t>A</a:t>
            </a:r>
            <a:r>
              <a:rPr lang="en" sz="1200">
                <a:solidFill>
                  <a:srgbClr val="2D2D2D"/>
                </a:solidFill>
                <a:highlight>
                  <a:srgbClr val="FFFFFF"/>
                </a:highlight>
                <a:latin typeface="Open Sans Light"/>
                <a:ea typeface="Open Sans Light"/>
                <a:cs typeface="Open Sans Light"/>
                <a:sym typeface="Open Sans Light"/>
              </a:rPr>
              <a:t>dapt: what can we change to make it better?</a:t>
            </a:r>
            <a:endParaRPr sz="1200">
              <a:solidFill>
                <a:srgbClr val="2D2D2D"/>
              </a:solidFill>
              <a:highlight>
                <a:srgbClr val="FFFFFF"/>
              </a:highlight>
              <a:latin typeface="Open Sans Light"/>
              <a:ea typeface="Open Sans Light"/>
              <a:cs typeface="Open Sans Light"/>
              <a:sym typeface="Open Sans Light"/>
            </a:endParaRPr>
          </a:p>
          <a:p>
            <a:pPr indent="0" lvl="0" marL="0" rtl="0" algn="l">
              <a:lnSpc>
                <a:spcPct val="100000"/>
              </a:lnSpc>
              <a:spcBef>
                <a:spcPts val="1200"/>
              </a:spcBef>
              <a:spcAft>
                <a:spcPts val="0"/>
              </a:spcAft>
              <a:buNone/>
            </a:pPr>
            <a:r>
              <a:rPr b="1" lang="en" sz="1200">
                <a:solidFill>
                  <a:srgbClr val="2D2D2D"/>
                </a:solidFill>
                <a:highlight>
                  <a:srgbClr val="FFFFFF"/>
                </a:highlight>
                <a:latin typeface="Open Sans"/>
                <a:ea typeface="Open Sans"/>
                <a:cs typeface="Open Sans"/>
                <a:sym typeface="Open Sans"/>
              </a:rPr>
              <a:t>M</a:t>
            </a:r>
            <a:r>
              <a:rPr lang="en" sz="1200">
                <a:solidFill>
                  <a:srgbClr val="2D2D2D"/>
                </a:solidFill>
                <a:highlight>
                  <a:srgbClr val="FFFFFF"/>
                </a:highlight>
                <a:latin typeface="Open Sans Light"/>
                <a:ea typeface="Open Sans Light"/>
                <a:cs typeface="Open Sans Light"/>
                <a:sym typeface="Open Sans Light"/>
              </a:rPr>
              <a:t>aximize or minimize: what features would we greatly enlarge or greatly reduce?</a:t>
            </a:r>
            <a:endParaRPr sz="1200">
              <a:solidFill>
                <a:srgbClr val="2D2D2D"/>
              </a:solidFill>
              <a:highlight>
                <a:srgbClr val="FFFFFF"/>
              </a:highlight>
              <a:latin typeface="Open Sans Light"/>
              <a:ea typeface="Open Sans Light"/>
              <a:cs typeface="Open Sans Light"/>
              <a:sym typeface="Open Sans Light"/>
            </a:endParaRPr>
          </a:p>
          <a:p>
            <a:pPr indent="0" lvl="0" marL="0" rtl="0" algn="l">
              <a:lnSpc>
                <a:spcPct val="100000"/>
              </a:lnSpc>
              <a:spcBef>
                <a:spcPts val="1200"/>
              </a:spcBef>
              <a:spcAft>
                <a:spcPts val="0"/>
              </a:spcAft>
              <a:buNone/>
            </a:pPr>
            <a:r>
              <a:rPr b="1" lang="en" sz="1200">
                <a:solidFill>
                  <a:srgbClr val="2D2D2D"/>
                </a:solidFill>
                <a:highlight>
                  <a:srgbClr val="FFFFFF"/>
                </a:highlight>
                <a:latin typeface="Open Sans"/>
                <a:ea typeface="Open Sans"/>
                <a:cs typeface="Open Sans"/>
                <a:sym typeface="Open Sans"/>
              </a:rPr>
              <a:t>P</a:t>
            </a:r>
            <a:r>
              <a:rPr lang="en" sz="1200">
                <a:solidFill>
                  <a:srgbClr val="2D2D2D"/>
                </a:solidFill>
                <a:highlight>
                  <a:srgbClr val="FFFFFF"/>
                </a:highlight>
                <a:latin typeface="Open Sans Light"/>
                <a:ea typeface="Open Sans Light"/>
                <a:cs typeface="Open Sans Light"/>
                <a:sym typeface="Open Sans Light"/>
              </a:rPr>
              <a:t>ut to other use: what completely different use could we have for this product?</a:t>
            </a:r>
            <a:endParaRPr sz="1200">
              <a:solidFill>
                <a:srgbClr val="2D2D2D"/>
              </a:solidFill>
              <a:highlight>
                <a:srgbClr val="FFFFFF"/>
              </a:highlight>
              <a:latin typeface="Open Sans Light"/>
              <a:ea typeface="Open Sans Light"/>
              <a:cs typeface="Open Sans Light"/>
              <a:sym typeface="Open Sans Light"/>
            </a:endParaRPr>
          </a:p>
          <a:p>
            <a:pPr indent="0" lvl="0" marL="0" rtl="0" algn="l">
              <a:lnSpc>
                <a:spcPct val="100000"/>
              </a:lnSpc>
              <a:spcBef>
                <a:spcPts val="1200"/>
              </a:spcBef>
              <a:spcAft>
                <a:spcPts val="0"/>
              </a:spcAft>
              <a:buNone/>
            </a:pPr>
            <a:r>
              <a:rPr b="1" lang="en" sz="1200">
                <a:solidFill>
                  <a:srgbClr val="2D2D2D"/>
                </a:solidFill>
                <a:highlight>
                  <a:srgbClr val="FFFFFF"/>
                </a:highlight>
                <a:latin typeface="Open Sans"/>
                <a:ea typeface="Open Sans"/>
                <a:cs typeface="Open Sans"/>
                <a:sym typeface="Open Sans"/>
              </a:rPr>
              <a:t>E</a:t>
            </a:r>
            <a:r>
              <a:rPr lang="en" sz="1200">
                <a:solidFill>
                  <a:srgbClr val="2D2D2D"/>
                </a:solidFill>
                <a:highlight>
                  <a:srgbClr val="FFFFFF"/>
                </a:highlight>
                <a:latin typeface="Open Sans Light"/>
                <a:ea typeface="Open Sans Light"/>
                <a:cs typeface="Open Sans Light"/>
                <a:sym typeface="Open Sans Light"/>
              </a:rPr>
              <a:t>liminate: what elements of the product or service don’t work?</a:t>
            </a:r>
            <a:endParaRPr sz="1200">
              <a:solidFill>
                <a:srgbClr val="2D2D2D"/>
              </a:solidFill>
              <a:highlight>
                <a:srgbClr val="FFFFFF"/>
              </a:highlight>
              <a:latin typeface="Open Sans Light"/>
              <a:ea typeface="Open Sans Light"/>
              <a:cs typeface="Open Sans Light"/>
              <a:sym typeface="Open Sans Light"/>
            </a:endParaRPr>
          </a:p>
          <a:p>
            <a:pPr indent="0" lvl="0" marL="0" rtl="0" algn="l">
              <a:lnSpc>
                <a:spcPct val="100000"/>
              </a:lnSpc>
              <a:spcBef>
                <a:spcPts val="1200"/>
              </a:spcBef>
              <a:spcAft>
                <a:spcPts val="0"/>
              </a:spcAft>
              <a:buNone/>
            </a:pPr>
            <a:r>
              <a:rPr b="1" lang="en" sz="1200">
                <a:solidFill>
                  <a:srgbClr val="2D2D2D"/>
                </a:solidFill>
                <a:highlight>
                  <a:srgbClr val="FFFFFF"/>
                </a:highlight>
                <a:latin typeface="Open Sans"/>
                <a:ea typeface="Open Sans"/>
                <a:cs typeface="Open Sans"/>
                <a:sym typeface="Open Sans"/>
              </a:rPr>
              <a:t>R</a:t>
            </a:r>
            <a:r>
              <a:rPr lang="en" sz="1200">
                <a:solidFill>
                  <a:srgbClr val="2D2D2D"/>
                </a:solidFill>
                <a:highlight>
                  <a:srgbClr val="FFFFFF"/>
                </a:highlight>
                <a:latin typeface="Open Sans Light"/>
                <a:ea typeface="Open Sans Light"/>
                <a:cs typeface="Open Sans Light"/>
                <a:sym typeface="Open Sans Light"/>
              </a:rPr>
              <a:t>earrange: how can we rearrange the product or reverse the process?</a:t>
            </a:r>
            <a:endParaRPr sz="1200">
              <a:solidFill>
                <a:schemeClr val="dk1"/>
              </a:solidFill>
              <a:latin typeface="Open Sans Light"/>
              <a:ea typeface="Open Sans Light"/>
              <a:cs typeface="Open Sans Light"/>
              <a:sym typeface="Open Sans Light"/>
            </a:endParaRPr>
          </a:p>
          <a:p>
            <a:pPr indent="0" lvl="0" marL="0" rtl="0" algn="l">
              <a:spcBef>
                <a:spcPts val="1200"/>
              </a:spcBef>
              <a:spcAft>
                <a:spcPts val="1200"/>
              </a:spcAft>
              <a:buNone/>
            </a:pPr>
            <a:r>
              <a:t/>
            </a:r>
            <a:endParaRPr sz="1200">
              <a:solidFill>
                <a:schemeClr val="dk1"/>
              </a:solidFill>
              <a:highlight>
                <a:srgbClr val="FFFFFF"/>
              </a:highlight>
              <a:latin typeface="Open Sans Light"/>
              <a:ea typeface="Open Sans Light"/>
              <a:cs typeface="Open Sans Light"/>
              <a:sym typeface="Open Sans Light"/>
            </a:endParaRPr>
          </a:p>
        </p:txBody>
      </p:sp>
      <p:pic>
        <p:nvPicPr>
          <p:cNvPr id="76" name="Google Shape;76;p16"/>
          <p:cNvPicPr preferRelativeResize="0"/>
          <p:nvPr/>
        </p:nvPicPr>
        <p:blipFill rotWithShape="1">
          <a:blip r:embed="rId5">
            <a:alphaModFix/>
          </a:blip>
          <a:srcRect b="0" l="0" r="734" t="10554"/>
          <a:stretch/>
        </p:blipFill>
        <p:spPr>
          <a:xfrm>
            <a:off x="5853925" y="4870375"/>
            <a:ext cx="3974374" cy="25180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p:nvPr/>
        </p:nvSpPr>
        <p:spPr>
          <a:xfrm>
            <a:off x="338225" y="897425"/>
            <a:ext cx="9935700" cy="98100"/>
          </a:xfrm>
          <a:prstGeom prst="rect">
            <a:avLst/>
          </a:prstGeom>
          <a:solidFill>
            <a:srgbClr val="319704"/>
          </a:solid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7"/>
          <p:cNvSpPr txBox="1"/>
          <p:nvPr/>
        </p:nvSpPr>
        <p:spPr>
          <a:xfrm>
            <a:off x="338225" y="1402175"/>
            <a:ext cx="9645900" cy="475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700">
                <a:solidFill>
                  <a:schemeClr val="dk1"/>
                </a:solidFill>
                <a:latin typeface="Open Sans"/>
                <a:ea typeface="Open Sans"/>
                <a:cs typeface="Open Sans"/>
                <a:sym typeface="Open Sans"/>
              </a:rPr>
              <a:t>There are seven provocation lenses in the SCAMPER method:</a:t>
            </a:r>
            <a:endParaRPr b="1" sz="1700">
              <a:solidFill>
                <a:schemeClr val="dk1"/>
              </a:solidFill>
              <a:latin typeface="Open Sans"/>
              <a:ea typeface="Open Sans"/>
              <a:cs typeface="Open Sans"/>
              <a:sym typeface="Open Sans"/>
            </a:endParaRPr>
          </a:p>
          <a:p>
            <a:pPr indent="0" lvl="0" marL="0" rtl="0" algn="l">
              <a:spcBef>
                <a:spcPts val="1800"/>
              </a:spcBef>
              <a:spcAft>
                <a:spcPts val="0"/>
              </a:spcAft>
              <a:buClr>
                <a:schemeClr val="dk1"/>
              </a:buClr>
              <a:buSzPts val="1100"/>
              <a:buFont typeface="Arial"/>
              <a:buNone/>
            </a:pPr>
            <a:r>
              <a:t/>
            </a:r>
            <a:endParaRPr b="1" sz="1700">
              <a:solidFill>
                <a:schemeClr val="dk1"/>
              </a:solidFill>
              <a:latin typeface="Open Sans"/>
              <a:ea typeface="Open Sans"/>
              <a:cs typeface="Open Sans"/>
              <a:sym typeface="Open Sans"/>
            </a:endParaRPr>
          </a:p>
          <a:p>
            <a:pPr indent="0" lvl="0" marL="457200" rtl="0" algn="l">
              <a:spcBef>
                <a:spcPts val="1800"/>
              </a:spcBef>
              <a:spcAft>
                <a:spcPts val="0"/>
              </a:spcAft>
              <a:buClr>
                <a:schemeClr val="dk1"/>
              </a:buClr>
              <a:buSzPts val="1100"/>
              <a:buFont typeface="Arial"/>
              <a:buNone/>
            </a:pPr>
            <a:r>
              <a:rPr b="1" lang="en" sz="1700">
                <a:solidFill>
                  <a:srgbClr val="2D2D2D"/>
                </a:solidFill>
                <a:highlight>
                  <a:schemeClr val="lt1"/>
                </a:highlight>
                <a:latin typeface="Open Sans"/>
                <a:ea typeface="Open Sans"/>
                <a:cs typeface="Open Sans"/>
                <a:sym typeface="Open Sans"/>
              </a:rPr>
              <a:t>S</a:t>
            </a:r>
            <a:r>
              <a:rPr lang="en" sz="1700">
                <a:solidFill>
                  <a:srgbClr val="2D2D2D"/>
                </a:solidFill>
                <a:highlight>
                  <a:schemeClr val="lt1"/>
                </a:highlight>
                <a:latin typeface="Open Sans Light"/>
                <a:ea typeface="Open Sans Light"/>
                <a:cs typeface="Open Sans Light"/>
                <a:sym typeface="Open Sans Light"/>
              </a:rPr>
              <a:t>ubstitute: what elements of this product or service can we copy?</a:t>
            </a:r>
            <a:endParaRPr sz="1700">
              <a:solidFill>
                <a:srgbClr val="2D2D2D"/>
              </a:solidFill>
              <a:highlight>
                <a:schemeClr val="lt1"/>
              </a:highlight>
              <a:latin typeface="Open Sans Light"/>
              <a:ea typeface="Open Sans Light"/>
              <a:cs typeface="Open Sans Light"/>
              <a:sym typeface="Open Sans Light"/>
            </a:endParaRPr>
          </a:p>
          <a:p>
            <a:pPr indent="0" lvl="0" marL="457200" rtl="0" algn="l">
              <a:spcBef>
                <a:spcPts val="1200"/>
              </a:spcBef>
              <a:spcAft>
                <a:spcPts val="0"/>
              </a:spcAft>
              <a:buClr>
                <a:schemeClr val="dk1"/>
              </a:buClr>
              <a:buSzPts val="1100"/>
              <a:buFont typeface="Arial"/>
              <a:buNone/>
            </a:pPr>
            <a:r>
              <a:rPr b="1" lang="en" sz="1700">
                <a:solidFill>
                  <a:srgbClr val="2D2D2D"/>
                </a:solidFill>
                <a:highlight>
                  <a:schemeClr val="lt1"/>
                </a:highlight>
                <a:latin typeface="Open Sans"/>
                <a:ea typeface="Open Sans"/>
                <a:cs typeface="Open Sans"/>
                <a:sym typeface="Open Sans"/>
              </a:rPr>
              <a:t>C</a:t>
            </a:r>
            <a:r>
              <a:rPr lang="en" sz="1700">
                <a:solidFill>
                  <a:srgbClr val="2D2D2D"/>
                </a:solidFill>
                <a:highlight>
                  <a:schemeClr val="lt1"/>
                </a:highlight>
                <a:latin typeface="Open Sans Light"/>
                <a:ea typeface="Open Sans Light"/>
                <a:cs typeface="Open Sans Light"/>
                <a:sym typeface="Open Sans Light"/>
              </a:rPr>
              <a:t>ombine: how can we combine this with other products or services?</a:t>
            </a:r>
            <a:endParaRPr sz="1700">
              <a:solidFill>
                <a:srgbClr val="2D2D2D"/>
              </a:solidFill>
              <a:highlight>
                <a:schemeClr val="lt1"/>
              </a:highlight>
              <a:latin typeface="Open Sans Light"/>
              <a:ea typeface="Open Sans Light"/>
              <a:cs typeface="Open Sans Light"/>
              <a:sym typeface="Open Sans Light"/>
            </a:endParaRPr>
          </a:p>
          <a:p>
            <a:pPr indent="0" lvl="0" marL="457200" rtl="0" algn="l">
              <a:spcBef>
                <a:spcPts val="1200"/>
              </a:spcBef>
              <a:spcAft>
                <a:spcPts val="0"/>
              </a:spcAft>
              <a:buClr>
                <a:schemeClr val="dk1"/>
              </a:buClr>
              <a:buSzPts val="1100"/>
              <a:buFont typeface="Arial"/>
              <a:buNone/>
            </a:pPr>
            <a:r>
              <a:rPr b="1" lang="en" sz="1700">
                <a:solidFill>
                  <a:srgbClr val="2D2D2D"/>
                </a:solidFill>
                <a:highlight>
                  <a:schemeClr val="lt1"/>
                </a:highlight>
                <a:latin typeface="Open Sans"/>
                <a:ea typeface="Open Sans"/>
                <a:cs typeface="Open Sans"/>
                <a:sym typeface="Open Sans"/>
              </a:rPr>
              <a:t>A</a:t>
            </a:r>
            <a:r>
              <a:rPr lang="en" sz="1700">
                <a:solidFill>
                  <a:srgbClr val="2D2D2D"/>
                </a:solidFill>
                <a:highlight>
                  <a:schemeClr val="lt1"/>
                </a:highlight>
                <a:latin typeface="Open Sans Light"/>
                <a:ea typeface="Open Sans Light"/>
                <a:cs typeface="Open Sans Light"/>
                <a:sym typeface="Open Sans Light"/>
              </a:rPr>
              <a:t>dapt: what can we change to make it better?</a:t>
            </a:r>
            <a:endParaRPr sz="1700">
              <a:solidFill>
                <a:srgbClr val="2D2D2D"/>
              </a:solidFill>
              <a:highlight>
                <a:schemeClr val="lt1"/>
              </a:highlight>
              <a:latin typeface="Open Sans Light"/>
              <a:ea typeface="Open Sans Light"/>
              <a:cs typeface="Open Sans Light"/>
              <a:sym typeface="Open Sans Light"/>
            </a:endParaRPr>
          </a:p>
          <a:p>
            <a:pPr indent="0" lvl="0" marL="457200" rtl="0" algn="l">
              <a:spcBef>
                <a:spcPts val="1200"/>
              </a:spcBef>
              <a:spcAft>
                <a:spcPts val="0"/>
              </a:spcAft>
              <a:buClr>
                <a:schemeClr val="dk1"/>
              </a:buClr>
              <a:buSzPts val="1100"/>
              <a:buFont typeface="Arial"/>
              <a:buNone/>
            </a:pPr>
            <a:r>
              <a:rPr b="1" lang="en" sz="1700">
                <a:solidFill>
                  <a:srgbClr val="2D2D2D"/>
                </a:solidFill>
                <a:highlight>
                  <a:schemeClr val="lt1"/>
                </a:highlight>
                <a:latin typeface="Open Sans"/>
                <a:ea typeface="Open Sans"/>
                <a:cs typeface="Open Sans"/>
                <a:sym typeface="Open Sans"/>
              </a:rPr>
              <a:t>M</a:t>
            </a:r>
            <a:r>
              <a:rPr lang="en" sz="1700">
                <a:solidFill>
                  <a:srgbClr val="2D2D2D"/>
                </a:solidFill>
                <a:highlight>
                  <a:schemeClr val="lt1"/>
                </a:highlight>
                <a:latin typeface="Open Sans Light"/>
                <a:ea typeface="Open Sans Light"/>
                <a:cs typeface="Open Sans Light"/>
                <a:sym typeface="Open Sans Light"/>
              </a:rPr>
              <a:t>aximize or minimize: what features would we greatly enlarge or greatly reduce?</a:t>
            </a:r>
            <a:endParaRPr sz="1700">
              <a:solidFill>
                <a:srgbClr val="2D2D2D"/>
              </a:solidFill>
              <a:highlight>
                <a:schemeClr val="lt1"/>
              </a:highlight>
              <a:latin typeface="Open Sans Light"/>
              <a:ea typeface="Open Sans Light"/>
              <a:cs typeface="Open Sans Light"/>
              <a:sym typeface="Open Sans Light"/>
            </a:endParaRPr>
          </a:p>
          <a:p>
            <a:pPr indent="0" lvl="0" marL="457200" rtl="0" algn="l">
              <a:spcBef>
                <a:spcPts val="1200"/>
              </a:spcBef>
              <a:spcAft>
                <a:spcPts val="0"/>
              </a:spcAft>
              <a:buClr>
                <a:schemeClr val="dk1"/>
              </a:buClr>
              <a:buSzPts val="1100"/>
              <a:buFont typeface="Arial"/>
              <a:buNone/>
            </a:pPr>
            <a:r>
              <a:rPr b="1" lang="en" sz="1700">
                <a:solidFill>
                  <a:srgbClr val="2D2D2D"/>
                </a:solidFill>
                <a:highlight>
                  <a:schemeClr val="lt1"/>
                </a:highlight>
                <a:latin typeface="Open Sans"/>
                <a:ea typeface="Open Sans"/>
                <a:cs typeface="Open Sans"/>
                <a:sym typeface="Open Sans"/>
              </a:rPr>
              <a:t>P</a:t>
            </a:r>
            <a:r>
              <a:rPr lang="en" sz="1700">
                <a:solidFill>
                  <a:srgbClr val="2D2D2D"/>
                </a:solidFill>
                <a:highlight>
                  <a:schemeClr val="lt1"/>
                </a:highlight>
                <a:latin typeface="Open Sans Light"/>
                <a:ea typeface="Open Sans Light"/>
                <a:cs typeface="Open Sans Light"/>
                <a:sym typeface="Open Sans Light"/>
              </a:rPr>
              <a:t>ut to other use: what completely different use could we have for this product?</a:t>
            </a:r>
            <a:endParaRPr sz="1700">
              <a:solidFill>
                <a:srgbClr val="2D2D2D"/>
              </a:solidFill>
              <a:highlight>
                <a:schemeClr val="lt1"/>
              </a:highlight>
              <a:latin typeface="Open Sans Light"/>
              <a:ea typeface="Open Sans Light"/>
              <a:cs typeface="Open Sans Light"/>
              <a:sym typeface="Open Sans Light"/>
            </a:endParaRPr>
          </a:p>
          <a:p>
            <a:pPr indent="0" lvl="0" marL="457200" rtl="0" algn="l">
              <a:spcBef>
                <a:spcPts val="1200"/>
              </a:spcBef>
              <a:spcAft>
                <a:spcPts val="0"/>
              </a:spcAft>
              <a:buClr>
                <a:schemeClr val="dk1"/>
              </a:buClr>
              <a:buSzPts val="1100"/>
              <a:buFont typeface="Arial"/>
              <a:buNone/>
            </a:pPr>
            <a:r>
              <a:rPr b="1" lang="en" sz="1700">
                <a:solidFill>
                  <a:srgbClr val="2D2D2D"/>
                </a:solidFill>
                <a:highlight>
                  <a:schemeClr val="lt1"/>
                </a:highlight>
                <a:latin typeface="Open Sans"/>
                <a:ea typeface="Open Sans"/>
                <a:cs typeface="Open Sans"/>
                <a:sym typeface="Open Sans"/>
              </a:rPr>
              <a:t>E</a:t>
            </a:r>
            <a:r>
              <a:rPr lang="en" sz="1700">
                <a:solidFill>
                  <a:srgbClr val="2D2D2D"/>
                </a:solidFill>
                <a:highlight>
                  <a:schemeClr val="lt1"/>
                </a:highlight>
                <a:latin typeface="Open Sans Light"/>
                <a:ea typeface="Open Sans Light"/>
                <a:cs typeface="Open Sans Light"/>
                <a:sym typeface="Open Sans Light"/>
              </a:rPr>
              <a:t>liminate: what elements of the product or service don’t work?</a:t>
            </a:r>
            <a:endParaRPr sz="1700">
              <a:solidFill>
                <a:srgbClr val="2D2D2D"/>
              </a:solidFill>
              <a:highlight>
                <a:schemeClr val="lt1"/>
              </a:highlight>
              <a:latin typeface="Open Sans Light"/>
              <a:ea typeface="Open Sans Light"/>
              <a:cs typeface="Open Sans Light"/>
              <a:sym typeface="Open Sans Light"/>
            </a:endParaRPr>
          </a:p>
          <a:p>
            <a:pPr indent="0" lvl="0" marL="457200" rtl="0" algn="l">
              <a:spcBef>
                <a:spcPts val="1200"/>
              </a:spcBef>
              <a:spcAft>
                <a:spcPts val="0"/>
              </a:spcAft>
              <a:buClr>
                <a:schemeClr val="dk1"/>
              </a:buClr>
              <a:buSzPts val="1100"/>
              <a:buFont typeface="Arial"/>
              <a:buNone/>
            </a:pPr>
            <a:r>
              <a:rPr b="1" lang="en" sz="1700">
                <a:solidFill>
                  <a:srgbClr val="2D2D2D"/>
                </a:solidFill>
                <a:highlight>
                  <a:schemeClr val="lt1"/>
                </a:highlight>
                <a:latin typeface="Open Sans"/>
                <a:ea typeface="Open Sans"/>
                <a:cs typeface="Open Sans"/>
                <a:sym typeface="Open Sans"/>
              </a:rPr>
              <a:t>R</a:t>
            </a:r>
            <a:r>
              <a:rPr lang="en" sz="1700">
                <a:solidFill>
                  <a:srgbClr val="2D2D2D"/>
                </a:solidFill>
                <a:highlight>
                  <a:schemeClr val="lt1"/>
                </a:highlight>
                <a:latin typeface="Open Sans Light"/>
                <a:ea typeface="Open Sans Light"/>
                <a:cs typeface="Open Sans Light"/>
                <a:sym typeface="Open Sans Light"/>
              </a:rPr>
              <a:t>earrange: how can we rearrange the product or reverse the process?</a:t>
            </a:r>
            <a:endParaRPr sz="1700">
              <a:solidFill>
                <a:schemeClr val="dk1"/>
              </a:solidFill>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1200"/>
              </a:spcAft>
              <a:buClr>
                <a:schemeClr val="dk1"/>
              </a:buClr>
              <a:buSzPts val="1100"/>
              <a:buFont typeface="Arial"/>
              <a:buNone/>
            </a:pPr>
            <a:r>
              <a:t/>
            </a:r>
            <a:endParaRPr sz="1700">
              <a:solidFill>
                <a:schemeClr val="dk1"/>
              </a:solidFill>
              <a:highlight>
                <a:schemeClr val="lt1"/>
              </a:highlight>
              <a:latin typeface="Open Sans Light"/>
              <a:ea typeface="Open Sans Light"/>
              <a:cs typeface="Open Sans Light"/>
              <a:sym typeface="Open Sans Light"/>
            </a:endParaRPr>
          </a:p>
        </p:txBody>
      </p:sp>
      <p:sp>
        <p:nvSpPr>
          <p:cNvPr id="83" name="Google Shape;83;p17"/>
          <p:cNvSpPr txBox="1"/>
          <p:nvPr>
            <p:ph type="title"/>
          </p:nvPr>
        </p:nvSpPr>
        <p:spPr>
          <a:xfrm>
            <a:off x="262049" y="193200"/>
            <a:ext cx="6166800" cy="840000"/>
          </a:xfrm>
          <a:prstGeom prst="rect">
            <a:avLst/>
          </a:prstGeom>
        </p:spPr>
        <p:txBody>
          <a:bodyPr anchorCtr="0" anchor="t" bIns="116325" lIns="116325" spcFirstLastPara="1" rIns="116325" wrap="square" tIns="116325">
            <a:noAutofit/>
          </a:bodyPr>
          <a:lstStyle/>
          <a:p>
            <a:pPr indent="0" lvl="0" marL="0" rtl="0" algn="l">
              <a:spcBef>
                <a:spcPts val="0"/>
              </a:spcBef>
              <a:spcAft>
                <a:spcPts val="0"/>
              </a:spcAft>
              <a:buSzPts val="990"/>
              <a:buNone/>
            </a:pPr>
            <a:r>
              <a:rPr lang="en" sz="2400">
                <a:latin typeface="Open Sans Light"/>
                <a:ea typeface="Open Sans Light"/>
                <a:cs typeface="Open Sans Light"/>
                <a:sym typeface="Open Sans Light"/>
              </a:rPr>
              <a:t>THE TEMPLATE</a:t>
            </a:r>
            <a:endParaRPr sz="2400">
              <a:latin typeface="Open Sans Light"/>
              <a:ea typeface="Open Sans Light"/>
              <a:cs typeface="Open Sans Light"/>
              <a:sym typeface="Open Sans Light"/>
            </a:endParaRPr>
          </a:p>
        </p:txBody>
      </p:sp>
      <p:cxnSp>
        <p:nvCxnSpPr>
          <p:cNvPr id="84" name="Google Shape;84;p17"/>
          <p:cNvCxnSpPr/>
          <p:nvPr/>
        </p:nvCxnSpPr>
        <p:spPr>
          <a:xfrm flipH="1">
            <a:off x="5917775" y="0"/>
            <a:ext cx="11100" cy="953100"/>
          </a:xfrm>
          <a:prstGeom prst="straightConnector1">
            <a:avLst/>
          </a:prstGeom>
          <a:noFill/>
          <a:ln cap="flat" cmpd="sng" w="19050">
            <a:solidFill>
              <a:srgbClr val="319704"/>
            </a:solidFill>
            <a:prstDash val="solid"/>
            <a:round/>
            <a:headEnd len="med" w="med" type="none"/>
            <a:tailEnd len="med" w="med" type="none"/>
          </a:ln>
        </p:spPr>
      </p:cxnSp>
      <p:sp>
        <p:nvSpPr>
          <p:cNvPr id="85" name="Google Shape;85;p17"/>
          <p:cNvSpPr txBox="1"/>
          <p:nvPr/>
        </p:nvSpPr>
        <p:spPr>
          <a:xfrm>
            <a:off x="6030600" y="193188"/>
            <a:ext cx="4499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319704"/>
                </a:solidFill>
                <a:latin typeface="Open Sans Medium"/>
                <a:ea typeface="Open Sans Medium"/>
                <a:cs typeface="Open Sans Medium"/>
                <a:sym typeface="Open Sans Medium"/>
              </a:rPr>
              <a:t>SCAMPER</a:t>
            </a:r>
            <a:endParaRPr sz="2300">
              <a:solidFill>
                <a:srgbClr val="319704"/>
              </a:solidFill>
              <a:latin typeface="Open Sans Medium"/>
              <a:ea typeface="Open Sans Medium"/>
              <a:cs typeface="Open Sans Medium"/>
              <a:sym typeface="Open Sans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p:nvPr/>
        </p:nvSpPr>
        <p:spPr>
          <a:xfrm>
            <a:off x="338225" y="897425"/>
            <a:ext cx="9935700" cy="98100"/>
          </a:xfrm>
          <a:prstGeom prst="rect">
            <a:avLst/>
          </a:prstGeom>
          <a:solidFill>
            <a:srgbClr val="319704"/>
          </a:solid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8"/>
          <p:cNvSpPr txBox="1"/>
          <p:nvPr/>
        </p:nvSpPr>
        <p:spPr>
          <a:xfrm>
            <a:off x="6487800" y="193188"/>
            <a:ext cx="4499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319704"/>
                </a:solidFill>
                <a:latin typeface="Open Sans Medium"/>
                <a:ea typeface="Open Sans Medium"/>
                <a:cs typeface="Open Sans Medium"/>
                <a:sym typeface="Open Sans Medium"/>
              </a:rPr>
              <a:t>SCAMPER</a:t>
            </a:r>
            <a:endParaRPr sz="2300">
              <a:solidFill>
                <a:srgbClr val="319704"/>
              </a:solidFill>
              <a:latin typeface="Open Sans Medium"/>
              <a:ea typeface="Open Sans Medium"/>
              <a:cs typeface="Open Sans Medium"/>
              <a:sym typeface="Open Sans Medium"/>
            </a:endParaRPr>
          </a:p>
        </p:txBody>
      </p:sp>
      <p:cxnSp>
        <p:nvCxnSpPr>
          <p:cNvPr id="92" name="Google Shape;92;p18"/>
          <p:cNvCxnSpPr/>
          <p:nvPr/>
        </p:nvCxnSpPr>
        <p:spPr>
          <a:xfrm flipH="1">
            <a:off x="6374975" y="0"/>
            <a:ext cx="11100" cy="953100"/>
          </a:xfrm>
          <a:prstGeom prst="straightConnector1">
            <a:avLst/>
          </a:prstGeom>
          <a:noFill/>
          <a:ln cap="flat" cmpd="sng" w="19050">
            <a:solidFill>
              <a:srgbClr val="319704"/>
            </a:solidFill>
            <a:prstDash val="solid"/>
            <a:round/>
            <a:headEnd len="med" w="med" type="none"/>
            <a:tailEnd len="med" w="med" type="none"/>
          </a:ln>
        </p:spPr>
      </p:cxnSp>
      <p:sp>
        <p:nvSpPr>
          <p:cNvPr id="93" name="Google Shape;93;p18"/>
          <p:cNvSpPr txBox="1"/>
          <p:nvPr>
            <p:ph type="title"/>
          </p:nvPr>
        </p:nvSpPr>
        <p:spPr>
          <a:xfrm>
            <a:off x="262047" y="193203"/>
            <a:ext cx="10011600" cy="840000"/>
          </a:xfrm>
          <a:prstGeom prst="rect">
            <a:avLst/>
          </a:prstGeom>
        </p:spPr>
        <p:txBody>
          <a:bodyPr anchorCtr="0" anchor="t" bIns="116325" lIns="116325" spcFirstLastPara="1" rIns="116325" wrap="square" tIns="116325">
            <a:noAutofit/>
          </a:bodyPr>
          <a:lstStyle/>
          <a:p>
            <a:pPr indent="0" lvl="0" marL="0" rtl="0" algn="l">
              <a:spcBef>
                <a:spcPts val="0"/>
              </a:spcBef>
              <a:spcAft>
                <a:spcPts val="0"/>
              </a:spcAft>
              <a:buSzPts val="990"/>
              <a:buNone/>
            </a:pPr>
            <a:r>
              <a:rPr lang="en" sz="2400">
                <a:latin typeface="Open Sans Light"/>
                <a:ea typeface="Open Sans Light"/>
                <a:cs typeface="Open Sans Light"/>
                <a:sym typeface="Open Sans Light"/>
              </a:rPr>
              <a:t>HOW TO USE IT</a:t>
            </a:r>
            <a:endParaRPr sz="2400">
              <a:latin typeface="Open Sans Light"/>
              <a:ea typeface="Open Sans Light"/>
              <a:cs typeface="Open Sans Light"/>
              <a:sym typeface="Open Sans Light"/>
            </a:endParaRPr>
          </a:p>
        </p:txBody>
      </p:sp>
      <p:sp>
        <p:nvSpPr>
          <p:cNvPr id="94" name="Google Shape;94;p18"/>
          <p:cNvSpPr txBox="1"/>
          <p:nvPr/>
        </p:nvSpPr>
        <p:spPr>
          <a:xfrm>
            <a:off x="338225" y="1402175"/>
            <a:ext cx="7817100" cy="8147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t/>
            </a:r>
            <a:endParaRPr sz="1200">
              <a:latin typeface="Open Sans Light"/>
              <a:ea typeface="Open Sans Light"/>
              <a:cs typeface="Open Sans Light"/>
              <a:sym typeface="Open Sans Light"/>
            </a:endParaRPr>
          </a:p>
          <a:p>
            <a:pPr indent="0" lvl="0" marL="0" marR="190500" rtl="0" algn="just">
              <a:lnSpc>
                <a:spcPct val="120000"/>
              </a:lnSpc>
              <a:spcBef>
                <a:spcPts val="1400"/>
              </a:spcBef>
              <a:spcAft>
                <a:spcPts val="0"/>
              </a:spcAft>
              <a:buNone/>
            </a:pPr>
            <a:r>
              <a:rPr b="1" lang="en" sz="1200">
                <a:solidFill>
                  <a:srgbClr val="449222"/>
                </a:solidFill>
                <a:highlight>
                  <a:srgbClr val="FFFFFF"/>
                </a:highlight>
                <a:latin typeface="Open Sans"/>
                <a:ea typeface="Open Sans"/>
                <a:cs typeface="Open Sans"/>
                <a:sym typeface="Open Sans"/>
              </a:rPr>
              <a:t>STEP 1</a:t>
            </a:r>
            <a:endParaRPr b="1" sz="1200">
              <a:solidFill>
                <a:srgbClr val="449222"/>
              </a:solidFill>
              <a:highlight>
                <a:srgbClr val="FFFFFF"/>
              </a:highlight>
              <a:latin typeface="Open Sans"/>
              <a:ea typeface="Open Sans"/>
              <a:cs typeface="Open Sans"/>
              <a:sym typeface="Open Sans"/>
            </a:endParaRPr>
          </a:p>
          <a:p>
            <a:pPr indent="0" lvl="0" marL="0" marR="190500" rtl="0" algn="just">
              <a:lnSpc>
                <a:spcPct val="115000"/>
              </a:lnSpc>
              <a:spcBef>
                <a:spcPts val="400"/>
              </a:spcBef>
              <a:spcAft>
                <a:spcPts val="0"/>
              </a:spcAft>
              <a:buNone/>
            </a:pPr>
            <a:r>
              <a:rPr lang="en" sz="1200">
                <a:solidFill>
                  <a:schemeClr val="dk1"/>
                </a:solidFill>
                <a:highlight>
                  <a:srgbClr val="FFFFFF"/>
                </a:highlight>
                <a:latin typeface="Open Sans Light"/>
                <a:ea typeface="Open Sans Light"/>
                <a:cs typeface="Open Sans Light"/>
                <a:sym typeface="Open Sans Light"/>
              </a:rPr>
              <a:t>Get a group of colleagues together for this exercise, you’ll need a few hours to prepare, and 2 hours to run the session. For this exercise to work, you must have a clear enough idea of the type of idea you’re trying to create that you can search for competitor products. </a:t>
            </a:r>
            <a:endParaRPr sz="1200">
              <a:solidFill>
                <a:schemeClr val="dk1"/>
              </a:solidFill>
              <a:highlight>
                <a:srgbClr val="FFFFFF"/>
              </a:highlight>
              <a:latin typeface="Open Sans Light"/>
              <a:ea typeface="Open Sans Light"/>
              <a:cs typeface="Open Sans Light"/>
              <a:sym typeface="Open Sans Light"/>
            </a:endParaRPr>
          </a:p>
          <a:p>
            <a:pPr indent="0" lvl="0" marL="0" marR="190500" rtl="0" algn="just">
              <a:lnSpc>
                <a:spcPct val="120000"/>
              </a:lnSpc>
              <a:spcBef>
                <a:spcPts val="1400"/>
              </a:spcBef>
              <a:spcAft>
                <a:spcPts val="0"/>
              </a:spcAft>
              <a:buNone/>
            </a:pPr>
            <a:r>
              <a:rPr b="1" lang="en" sz="1200">
                <a:solidFill>
                  <a:srgbClr val="449222"/>
                </a:solidFill>
                <a:highlight>
                  <a:srgbClr val="FFFFFF"/>
                </a:highlight>
                <a:latin typeface="Open Sans"/>
                <a:ea typeface="Open Sans"/>
                <a:cs typeface="Open Sans"/>
                <a:sym typeface="Open Sans"/>
              </a:rPr>
              <a:t>STEP 2</a:t>
            </a:r>
            <a:endParaRPr b="1" sz="1200">
              <a:solidFill>
                <a:srgbClr val="449222"/>
              </a:solidFill>
              <a:highlight>
                <a:srgbClr val="FFFFFF"/>
              </a:highlight>
              <a:latin typeface="Open Sans"/>
              <a:ea typeface="Open Sans"/>
              <a:cs typeface="Open Sans"/>
              <a:sym typeface="Open Sans"/>
            </a:endParaRPr>
          </a:p>
          <a:p>
            <a:pPr indent="0" lvl="0" marL="0" marR="190500" rtl="0" algn="just">
              <a:lnSpc>
                <a:spcPct val="115000"/>
              </a:lnSpc>
              <a:spcBef>
                <a:spcPts val="400"/>
              </a:spcBef>
              <a:spcAft>
                <a:spcPts val="0"/>
              </a:spcAft>
              <a:buNone/>
            </a:pPr>
            <a:r>
              <a:rPr lang="en" sz="1200">
                <a:solidFill>
                  <a:schemeClr val="dk1"/>
                </a:solidFill>
                <a:highlight>
                  <a:srgbClr val="FFFFFF"/>
                </a:highlight>
                <a:latin typeface="Open Sans Light"/>
                <a:ea typeface="Open Sans Light"/>
                <a:cs typeface="Open Sans Light"/>
                <a:sym typeface="Open Sans Light"/>
              </a:rPr>
              <a:t>To prepare for the session, do some desk research into competitor products, if possible order them or sign up and collect the emails, physical content if applicable. Start by casting the net wide to get a good understanding of the competitive landscape, before honing in on the leading 3-5 products.</a:t>
            </a:r>
            <a:endParaRPr sz="1200">
              <a:solidFill>
                <a:schemeClr val="dk1"/>
              </a:solidFill>
              <a:highlight>
                <a:srgbClr val="FFFFFF"/>
              </a:highlight>
              <a:latin typeface="Open Sans Light"/>
              <a:ea typeface="Open Sans Light"/>
              <a:cs typeface="Open Sans Light"/>
              <a:sym typeface="Open Sans Light"/>
            </a:endParaRPr>
          </a:p>
          <a:p>
            <a:pPr indent="0" lvl="0" marL="0" marR="190500" rtl="0" algn="just">
              <a:lnSpc>
                <a:spcPct val="120000"/>
              </a:lnSpc>
              <a:spcBef>
                <a:spcPts val="1400"/>
              </a:spcBef>
              <a:spcAft>
                <a:spcPts val="0"/>
              </a:spcAft>
              <a:buNone/>
            </a:pPr>
            <a:r>
              <a:rPr b="1" lang="en" sz="1200">
                <a:solidFill>
                  <a:srgbClr val="449222"/>
                </a:solidFill>
                <a:highlight>
                  <a:srgbClr val="FFFFFF"/>
                </a:highlight>
                <a:latin typeface="Open Sans"/>
                <a:ea typeface="Open Sans"/>
                <a:cs typeface="Open Sans"/>
                <a:sym typeface="Open Sans"/>
              </a:rPr>
              <a:t>STEP 3</a:t>
            </a:r>
            <a:endParaRPr b="1" sz="1200">
              <a:solidFill>
                <a:srgbClr val="449222"/>
              </a:solidFill>
              <a:highlight>
                <a:srgbClr val="FFFFFF"/>
              </a:highlight>
              <a:latin typeface="Open Sans"/>
              <a:ea typeface="Open Sans"/>
              <a:cs typeface="Open Sans"/>
              <a:sym typeface="Open Sans"/>
            </a:endParaRPr>
          </a:p>
          <a:p>
            <a:pPr indent="0" lvl="0" marL="0" marR="190500" rtl="0" algn="just">
              <a:lnSpc>
                <a:spcPct val="120000"/>
              </a:lnSpc>
              <a:spcBef>
                <a:spcPts val="1400"/>
              </a:spcBef>
              <a:spcAft>
                <a:spcPts val="0"/>
              </a:spcAft>
              <a:buNone/>
            </a:pPr>
            <a:r>
              <a:rPr lang="en" sz="1200">
                <a:solidFill>
                  <a:schemeClr val="dk1"/>
                </a:solidFill>
                <a:highlight>
                  <a:srgbClr val="FFFFFF"/>
                </a:highlight>
                <a:latin typeface="Open Sans Light"/>
                <a:ea typeface="Open Sans Light"/>
                <a:cs typeface="Open Sans Light"/>
                <a:sym typeface="Open Sans Light"/>
              </a:rPr>
              <a:t>During the session, go through each of the top 3-5 products one at a time with the group. For each, go through each letter of SCAMPER and capture the ideas that come out on post it notes. </a:t>
            </a:r>
            <a:endParaRPr sz="1200">
              <a:solidFill>
                <a:schemeClr val="dk1"/>
              </a:solidFill>
              <a:highlight>
                <a:srgbClr val="FFFFFF"/>
              </a:highlight>
              <a:latin typeface="Open Sans Light"/>
              <a:ea typeface="Open Sans Light"/>
              <a:cs typeface="Open Sans Light"/>
              <a:sym typeface="Open Sans Light"/>
            </a:endParaRPr>
          </a:p>
          <a:p>
            <a:pPr indent="0" lvl="0" marL="0" marR="190500" rtl="0" algn="just">
              <a:lnSpc>
                <a:spcPct val="120000"/>
              </a:lnSpc>
              <a:spcBef>
                <a:spcPts val="1400"/>
              </a:spcBef>
              <a:spcAft>
                <a:spcPts val="0"/>
              </a:spcAft>
              <a:buNone/>
            </a:pPr>
            <a:r>
              <a:rPr b="1" lang="en" sz="1200">
                <a:solidFill>
                  <a:srgbClr val="449222"/>
                </a:solidFill>
                <a:highlight>
                  <a:srgbClr val="FFFFFF"/>
                </a:highlight>
                <a:latin typeface="Open Sans"/>
                <a:ea typeface="Open Sans"/>
                <a:cs typeface="Open Sans"/>
                <a:sym typeface="Open Sans"/>
              </a:rPr>
              <a:t>STEP 4</a:t>
            </a:r>
            <a:endParaRPr b="1" sz="1200">
              <a:solidFill>
                <a:srgbClr val="449222"/>
              </a:solidFill>
              <a:highlight>
                <a:srgbClr val="FFFFFF"/>
              </a:highlight>
              <a:latin typeface="Open Sans"/>
              <a:ea typeface="Open Sans"/>
              <a:cs typeface="Open Sans"/>
              <a:sym typeface="Open Sans"/>
            </a:endParaRPr>
          </a:p>
          <a:p>
            <a:pPr indent="0" lvl="0" marL="0" marR="190500" rtl="0" algn="just">
              <a:lnSpc>
                <a:spcPct val="120000"/>
              </a:lnSpc>
              <a:spcBef>
                <a:spcPts val="1400"/>
              </a:spcBef>
              <a:spcAft>
                <a:spcPts val="0"/>
              </a:spcAft>
              <a:buNone/>
            </a:pPr>
            <a:r>
              <a:rPr lang="en" sz="1200">
                <a:solidFill>
                  <a:schemeClr val="dk1"/>
                </a:solidFill>
                <a:highlight>
                  <a:srgbClr val="FFFFFF"/>
                </a:highlight>
                <a:latin typeface="Open Sans Light"/>
                <a:ea typeface="Open Sans Light"/>
                <a:cs typeface="Open Sans Light"/>
                <a:sym typeface="Open Sans Light"/>
              </a:rPr>
              <a:t>As a final exercise, create a list of desirable features or principles that you want to follow, i.e. personalisation to tailor the product to individuals, tiered pricing structures to offer flexibility, storytelling to engage your target audience with your brand. </a:t>
            </a:r>
            <a:endParaRPr sz="1200">
              <a:solidFill>
                <a:schemeClr val="dk1"/>
              </a:solidFill>
              <a:highlight>
                <a:srgbClr val="FFFFFF"/>
              </a:highlight>
              <a:latin typeface="Open Sans Light"/>
              <a:ea typeface="Open Sans Light"/>
              <a:cs typeface="Open Sans Light"/>
              <a:sym typeface="Open Sans Light"/>
            </a:endParaRPr>
          </a:p>
          <a:p>
            <a:pPr indent="0" lvl="0" marL="0" marR="190500" rtl="0" algn="just">
              <a:lnSpc>
                <a:spcPct val="120000"/>
              </a:lnSpc>
              <a:spcBef>
                <a:spcPts val="1400"/>
              </a:spcBef>
              <a:spcAft>
                <a:spcPts val="0"/>
              </a:spcAft>
              <a:buClr>
                <a:schemeClr val="dk1"/>
              </a:buClr>
              <a:buSzPts val="1100"/>
              <a:buFont typeface="Arial"/>
              <a:buNone/>
            </a:pPr>
            <a:r>
              <a:rPr b="1" lang="en" sz="1200">
                <a:solidFill>
                  <a:srgbClr val="449222"/>
                </a:solidFill>
                <a:highlight>
                  <a:schemeClr val="lt1"/>
                </a:highlight>
                <a:latin typeface="Open Sans"/>
                <a:ea typeface="Open Sans"/>
                <a:cs typeface="Open Sans"/>
                <a:sym typeface="Open Sans"/>
              </a:rPr>
              <a:t>STEP 5</a:t>
            </a:r>
            <a:endParaRPr b="1" sz="1200">
              <a:solidFill>
                <a:srgbClr val="449222"/>
              </a:solidFill>
              <a:highlight>
                <a:schemeClr val="lt1"/>
              </a:highlight>
              <a:latin typeface="Open Sans"/>
              <a:ea typeface="Open Sans"/>
              <a:cs typeface="Open Sans"/>
              <a:sym typeface="Open Sans"/>
            </a:endParaRPr>
          </a:p>
          <a:p>
            <a:pPr indent="0" lvl="0" marL="0" marR="190500" rtl="0" algn="just">
              <a:lnSpc>
                <a:spcPct val="120000"/>
              </a:lnSpc>
              <a:spcBef>
                <a:spcPts val="1400"/>
              </a:spcBef>
              <a:spcAft>
                <a:spcPts val="0"/>
              </a:spcAft>
              <a:buClr>
                <a:schemeClr val="dk1"/>
              </a:buClr>
              <a:buSzPts val="1100"/>
              <a:buFont typeface="Arial"/>
              <a:buNone/>
            </a:pPr>
            <a:r>
              <a:rPr lang="en" sz="1200">
                <a:solidFill>
                  <a:schemeClr val="dk1"/>
                </a:solidFill>
                <a:highlight>
                  <a:schemeClr val="lt1"/>
                </a:highlight>
                <a:latin typeface="Open Sans Light"/>
                <a:ea typeface="Open Sans Light"/>
                <a:cs typeface="Open Sans Light"/>
                <a:sym typeface="Open Sans Light"/>
              </a:rPr>
              <a:t>Following the session, write up the key features and principles, with precedents listed for each. Are you able to combine these into a single idea? If so, use the idea template to capture as many different ideas as possible.</a:t>
            </a:r>
            <a:endParaRPr sz="1200">
              <a:solidFill>
                <a:schemeClr val="dk1"/>
              </a:solidFill>
              <a:highlight>
                <a:srgbClr val="FFFFFF"/>
              </a:highlight>
              <a:latin typeface="Open Sans Light"/>
              <a:ea typeface="Open Sans Light"/>
              <a:cs typeface="Open Sans Light"/>
              <a:sym typeface="Open Sans Light"/>
            </a:endParaRPr>
          </a:p>
          <a:p>
            <a:pPr indent="0" lvl="0" marL="0" marR="190500" rtl="0" algn="just">
              <a:lnSpc>
                <a:spcPct val="120000"/>
              </a:lnSpc>
              <a:spcBef>
                <a:spcPts val="1400"/>
              </a:spcBef>
              <a:spcAft>
                <a:spcPts val="0"/>
              </a:spcAft>
              <a:buNone/>
            </a:pPr>
            <a:r>
              <a:t/>
            </a:r>
            <a:endParaRPr sz="1200">
              <a:solidFill>
                <a:schemeClr val="dk1"/>
              </a:solidFill>
              <a:highlight>
                <a:srgbClr val="FFFFFF"/>
              </a:highlight>
              <a:latin typeface="Open Sans Light"/>
              <a:ea typeface="Open Sans Light"/>
              <a:cs typeface="Open Sans Light"/>
              <a:sym typeface="Open Sans Light"/>
            </a:endParaRPr>
          </a:p>
          <a:p>
            <a:pPr indent="0" lvl="0" marL="0" marR="190500" rtl="0" algn="just">
              <a:lnSpc>
                <a:spcPct val="115000"/>
              </a:lnSpc>
              <a:spcBef>
                <a:spcPts val="400"/>
              </a:spcBef>
              <a:spcAft>
                <a:spcPts val="0"/>
              </a:spcAft>
              <a:buNone/>
            </a:pPr>
            <a:r>
              <a:t/>
            </a:r>
            <a:endParaRPr sz="1200">
              <a:solidFill>
                <a:schemeClr val="dk1"/>
              </a:solidFill>
              <a:highlight>
                <a:srgbClr val="FFFFFF"/>
              </a:highlight>
              <a:latin typeface="Open Sans Light"/>
              <a:ea typeface="Open Sans Light"/>
              <a:cs typeface="Open Sans Light"/>
              <a:sym typeface="Open Sans Light"/>
            </a:endParaRPr>
          </a:p>
          <a:p>
            <a:pPr indent="0" lvl="0" marL="0" marR="190500" rtl="0" algn="just">
              <a:lnSpc>
                <a:spcPct val="115000"/>
              </a:lnSpc>
              <a:spcBef>
                <a:spcPts val="1100"/>
              </a:spcBef>
              <a:spcAft>
                <a:spcPts val="0"/>
              </a:spcAft>
              <a:buNone/>
            </a:pPr>
            <a:r>
              <a:t/>
            </a:r>
            <a:endParaRPr sz="1200">
              <a:solidFill>
                <a:schemeClr val="dk1"/>
              </a:solidFill>
              <a:highlight>
                <a:srgbClr val="FFFFFF"/>
              </a:highlight>
              <a:latin typeface="Open Sans Light"/>
              <a:ea typeface="Open Sans Light"/>
              <a:cs typeface="Open Sans Light"/>
              <a:sym typeface="Open Sans Light"/>
            </a:endParaRPr>
          </a:p>
          <a:p>
            <a:pPr indent="0" lvl="0" marL="0" marR="190500" rtl="0" algn="just">
              <a:lnSpc>
                <a:spcPct val="115000"/>
              </a:lnSpc>
              <a:spcBef>
                <a:spcPts val="1100"/>
              </a:spcBef>
              <a:spcAft>
                <a:spcPts val="0"/>
              </a:spcAft>
              <a:buNone/>
            </a:pPr>
            <a:r>
              <a:t/>
            </a:r>
            <a:endParaRPr sz="1200">
              <a:solidFill>
                <a:schemeClr val="dk1"/>
              </a:solidFill>
              <a:highlight>
                <a:srgbClr val="FFFFFF"/>
              </a:highlight>
              <a:latin typeface="Open Sans Light"/>
              <a:ea typeface="Open Sans Light"/>
              <a:cs typeface="Open Sans Light"/>
              <a:sym typeface="Open Sans Light"/>
            </a:endParaRPr>
          </a:p>
          <a:p>
            <a:pPr indent="0" lvl="0" marL="0" rtl="0" algn="just">
              <a:spcBef>
                <a:spcPts val="1100"/>
              </a:spcBef>
              <a:spcAft>
                <a:spcPts val="0"/>
              </a:spcAft>
              <a:buNone/>
            </a:pPr>
            <a:r>
              <a:t/>
            </a:r>
            <a:endParaRPr b="1" sz="1200">
              <a:solidFill>
                <a:schemeClr val="dk1"/>
              </a:solidFill>
              <a:latin typeface="Open Sans"/>
              <a:ea typeface="Open Sans"/>
              <a:cs typeface="Open Sans"/>
              <a:sym typeface="Open Sans"/>
            </a:endParaRPr>
          </a:p>
          <a:p>
            <a:pPr indent="0" lvl="0" marL="0" rtl="0" algn="just">
              <a:spcBef>
                <a:spcPts val="0"/>
              </a:spcBef>
              <a:spcAft>
                <a:spcPts val="0"/>
              </a:spcAft>
              <a:buNone/>
            </a:pPr>
            <a:r>
              <a:t/>
            </a:r>
            <a:endParaRPr sz="1200">
              <a:solidFill>
                <a:schemeClr val="dk1"/>
              </a:solidFill>
              <a:latin typeface="Open Sans Light"/>
              <a:ea typeface="Open Sans Light"/>
              <a:cs typeface="Open Sans Light"/>
              <a:sym typeface="Open Sans Light"/>
            </a:endParaRPr>
          </a:p>
          <a:p>
            <a:pPr indent="0" lvl="0" marL="0" rtl="0" algn="just">
              <a:spcBef>
                <a:spcPts val="0"/>
              </a:spcBef>
              <a:spcAft>
                <a:spcPts val="0"/>
              </a:spcAft>
              <a:buNone/>
            </a:pPr>
            <a:r>
              <a:t/>
            </a:r>
            <a:endParaRPr b="1" sz="1300">
              <a:solidFill>
                <a:srgbClr val="449222"/>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p:nvPr/>
        </p:nvSpPr>
        <p:spPr>
          <a:xfrm>
            <a:off x="0" y="0"/>
            <a:ext cx="10744200" cy="761400"/>
          </a:xfrm>
          <a:prstGeom prst="rect">
            <a:avLst/>
          </a:prstGeom>
          <a:solidFill>
            <a:srgbClr val="319704"/>
          </a:solidFill>
          <a:ln cap="flat" cmpd="sng" w="9525">
            <a:solidFill>
              <a:srgbClr val="999999"/>
            </a:solidFill>
            <a:prstDash val="solid"/>
            <a:round/>
            <a:headEnd len="sm" w="sm" type="none"/>
            <a:tailEnd len="sm" w="sm" type="none"/>
          </a:ln>
        </p:spPr>
        <p:txBody>
          <a:bodyPr anchorCtr="0" anchor="ctr" bIns="99625" lIns="99625" spcFirstLastPara="1" rIns="99625" wrap="square" tIns="99625">
            <a:noAutofit/>
          </a:bodyPr>
          <a:lstStyle/>
          <a:p>
            <a:pPr indent="0" lvl="0" marL="0" rtl="0" algn="l">
              <a:spcBef>
                <a:spcPts val="0"/>
              </a:spcBef>
              <a:spcAft>
                <a:spcPts val="0"/>
              </a:spcAft>
              <a:buNone/>
            </a:pPr>
            <a:r>
              <a:t/>
            </a:r>
            <a:endParaRPr/>
          </a:p>
        </p:txBody>
      </p:sp>
      <p:sp>
        <p:nvSpPr>
          <p:cNvPr id="100" name="Google Shape;100;p19"/>
          <p:cNvSpPr txBox="1"/>
          <p:nvPr/>
        </p:nvSpPr>
        <p:spPr>
          <a:xfrm>
            <a:off x="194950" y="25075"/>
            <a:ext cx="9354000" cy="693900"/>
          </a:xfrm>
          <a:prstGeom prst="rect">
            <a:avLst/>
          </a:prstGeom>
          <a:noFill/>
          <a:ln>
            <a:noFill/>
          </a:ln>
        </p:spPr>
        <p:txBody>
          <a:bodyPr anchorCtr="0" anchor="t" bIns="99625" lIns="99625" spcFirstLastPara="1" rIns="99625" wrap="square" tIns="99625">
            <a:spAutoFit/>
          </a:bodyPr>
          <a:lstStyle/>
          <a:p>
            <a:pPr indent="0" lvl="0" marL="0" rtl="0" algn="l">
              <a:spcBef>
                <a:spcPts val="0"/>
              </a:spcBef>
              <a:spcAft>
                <a:spcPts val="0"/>
              </a:spcAft>
              <a:buNone/>
            </a:pPr>
            <a:r>
              <a:rPr lang="en" sz="2200">
                <a:solidFill>
                  <a:srgbClr val="FFFFFF"/>
                </a:solidFill>
                <a:latin typeface="Open Sans SemiBold"/>
                <a:ea typeface="Open Sans SemiBold"/>
                <a:cs typeface="Open Sans SemiBold"/>
                <a:sym typeface="Open Sans SemiBold"/>
              </a:rPr>
              <a:t>SCAMPER</a:t>
            </a:r>
            <a:endParaRPr sz="2200">
              <a:solidFill>
                <a:srgbClr val="FFFFFF"/>
              </a:solidFill>
              <a:latin typeface="Open Sans SemiBold"/>
              <a:ea typeface="Open Sans SemiBold"/>
              <a:cs typeface="Open Sans SemiBold"/>
              <a:sym typeface="Open Sans SemiBold"/>
            </a:endParaRPr>
          </a:p>
          <a:p>
            <a:pPr indent="0" lvl="0" marL="0" rtl="0" algn="l">
              <a:lnSpc>
                <a:spcPct val="150000"/>
              </a:lnSpc>
              <a:spcBef>
                <a:spcPts val="0"/>
              </a:spcBef>
              <a:spcAft>
                <a:spcPts val="1600"/>
              </a:spcAft>
              <a:buNone/>
            </a:pPr>
            <a:r>
              <a:rPr lang="en" sz="1000">
                <a:solidFill>
                  <a:srgbClr val="FFFFFF"/>
                </a:solidFill>
                <a:latin typeface="Open Sans Light"/>
                <a:ea typeface="Open Sans Light"/>
                <a:cs typeface="Open Sans Light"/>
                <a:sym typeface="Open Sans Light"/>
              </a:rPr>
              <a:t>Use this tool to take existing products, services or compaigns and turning them into something new. Print out the template. Post-it in each box</a:t>
            </a:r>
            <a:endParaRPr sz="1100">
              <a:solidFill>
                <a:srgbClr val="FFFFFF"/>
              </a:solidFill>
              <a:latin typeface="Open Sans Light"/>
              <a:ea typeface="Open Sans Light"/>
              <a:cs typeface="Open Sans Light"/>
              <a:sym typeface="Open Sans Light"/>
            </a:endParaRPr>
          </a:p>
        </p:txBody>
      </p:sp>
      <p:sp>
        <p:nvSpPr>
          <p:cNvPr id="101" name="Google Shape;101;p19"/>
          <p:cNvSpPr txBox="1"/>
          <p:nvPr/>
        </p:nvSpPr>
        <p:spPr>
          <a:xfrm>
            <a:off x="-2486450" y="894338"/>
            <a:ext cx="5065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t/>
            </a:r>
            <a:endParaRPr sz="1200">
              <a:solidFill>
                <a:schemeClr val="dk1"/>
              </a:solidFill>
              <a:highlight>
                <a:srgbClr val="FFFFFF"/>
              </a:highlight>
              <a:latin typeface="Open Sans Light"/>
              <a:ea typeface="Open Sans Light"/>
              <a:cs typeface="Open Sans Light"/>
              <a:sym typeface="Open Sans Light"/>
            </a:endParaRPr>
          </a:p>
        </p:txBody>
      </p:sp>
      <p:sp>
        <p:nvSpPr>
          <p:cNvPr id="102" name="Google Shape;102;p19"/>
          <p:cNvSpPr/>
          <p:nvPr/>
        </p:nvSpPr>
        <p:spPr>
          <a:xfrm>
            <a:off x="2689046" y="837603"/>
            <a:ext cx="2438400" cy="2137500"/>
          </a:xfrm>
          <a:prstGeom prst="rect">
            <a:avLst/>
          </a:prstGeom>
          <a:solidFill>
            <a:schemeClr val="lt1"/>
          </a:solidFill>
          <a:ln cap="flat" cmpd="sng" w="9525">
            <a:solidFill>
              <a:srgbClr val="4492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9"/>
          <p:cNvSpPr/>
          <p:nvPr/>
        </p:nvSpPr>
        <p:spPr>
          <a:xfrm>
            <a:off x="5797418" y="837600"/>
            <a:ext cx="2438400" cy="2137500"/>
          </a:xfrm>
          <a:prstGeom prst="rect">
            <a:avLst/>
          </a:prstGeom>
          <a:solidFill>
            <a:schemeClr val="lt1"/>
          </a:solidFill>
          <a:ln cap="flat" cmpd="sng" w="9525">
            <a:solidFill>
              <a:srgbClr val="4492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t>
            </a:r>
            <a:endParaRPr/>
          </a:p>
        </p:txBody>
      </p:sp>
      <p:sp>
        <p:nvSpPr>
          <p:cNvPr id="104" name="Google Shape;104;p19"/>
          <p:cNvSpPr/>
          <p:nvPr/>
        </p:nvSpPr>
        <p:spPr>
          <a:xfrm>
            <a:off x="236100" y="3088115"/>
            <a:ext cx="2438400" cy="2137500"/>
          </a:xfrm>
          <a:prstGeom prst="rect">
            <a:avLst/>
          </a:prstGeom>
          <a:solidFill>
            <a:schemeClr val="lt1"/>
          </a:solidFill>
          <a:ln cap="flat" cmpd="sng" w="9525">
            <a:solidFill>
              <a:srgbClr val="4492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 name="Google Shape;105;p19"/>
          <p:cNvGrpSpPr/>
          <p:nvPr/>
        </p:nvGrpSpPr>
        <p:grpSpPr>
          <a:xfrm>
            <a:off x="1531669" y="5404366"/>
            <a:ext cx="7826013" cy="2137500"/>
            <a:chOff x="1455469" y="5404366"/>
            <a:chExt cx="7826013" cy="2137500"/>
          </a:xfrm>
        </p:grpSpPr>
        <p:sp>
          <p:nvSpPr>
            <p:cNvPr id="106" name="Google Shape;106;p19"/>
            <p:cNvSpPr/>
            <p:nvPr/>
          </p:nvSpPr>
          <p:spPr>
            <a:xfrm>
              <a:off x="6843082" y="5404366"/>
              <a:ext cx="2438400" cy="2137500"/>
            </a:xfrm>
            <a:prstGeom prst="rect">
              <a:avLst/>
            </a:prstGeom>
            <a:solidFill>
              <a:schemeClr val="lt1"/>
            </a:solidFill>
            <a:ln cap="flat" cmpd="sng" w="9525">
              <a:solidFill>
                <a:srgbClr val="4492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9"/>
            <p:cNvSpPr/>
            <p:nvPr/>
          </p:nvSpPr>
          <p:spPr>
            <a:xfrm>
              <a:off x="1455469" y="5404366"/>
              <a:ext cx="2438400" cy="2137500"/>
            </a:xfrm>
            <a:prstGeom prst="rect">
              <a:avLst/>
            </a:prstGeom>
            <a:solidFill>
              <a:schemeClr val="lt1"/>
            </a:solidFill>
            <a:ln cap="flat" cmpd="sng" w="9525">
              <a:solidFill>
                <a:srgbClr val="4492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9"/>
            <p:cNvSpPr/>
            <p:nvPr/>
          </p:nvSpPr>
          <p:spPr>
            <a:xfrm>
              <a:off x="4152900" y="5404366"/>
              <a:ext cx="2438400" cy="2137500"/>
            </a:xfrm>
            <a:prstGeom prst="rect">
              <a:avLst/>
            </a:prstGeom>
            <a:solidFill>
              <a:schemeClr val="lt1"/>
            </a:solidFill>
            <a:ln cap="flat" cmpd="sng" w="9525">
              <a:solidFill>
                <a:srgbClr val="4492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19"/>
          <p:cNvSpPr/>
          <p:nvPr/>
        </p:nvSpPr>
        <p:spPr>
          <a:xfrm>
            <a:off x="8077189" y="3088115"/>
            <a:ext cx="2438400" cy="2137500"/>
          </a:xfrm>
          <a:prstGeom prst="rect">
            <a:avLst/>
          </a:prstGeom>
          <a:solidFill>
            <a:schemeClr val="lt1"/>
          </a:solidFill>
          <a:ln cap="flat" cmpd="sng" w="9525">
            <a:solidFill>
              <a:srgbClr val="4492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9"/>
          <p:cNvSpPr txBox="1"/>
          <p:nvPr/>
        </p:nvSpPr>
        <p:spPr>
          <a:xfrm>
            <a:off x="4640369" y="3784200"/>
            <a:ext cx="1470000" cy="6156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a:latin typeface="Open Sans Light"/>
              <a:ea typeface="Open Sans Light"/>
              <a:cs typeface="Open Sans Light"/>
              <a:sym typeface="Open Sans Light"/>
            </a:endParaRPr>
          </a:p>
          <a:p>
            <a:pPr indent="0" lvl="0" marL="0" rtl="0" algn="ctr">
              <a:spcBef>
                <a:spcPts val="0"/>
              </a:spcBef>
              <a:spcAft>
                <a:spcPts val="0"/>
              </a:spcAft>
              <a:buNone/>
            </a:pPr>
            <a:r>
              <a:t/>
            </a:r>
            <a:endParaRPr>
              <a:latin typeface="Open Sans Light"/>
              <a:ea typeface="Open Sans Light"/>
              <a:cs typeface="Open Sans Light"/>
              <a:sym typeface="Open Sans Light"/>
            </a:endParaRPr>
          </a:p>
        </p:txBody>
      </p:sp>
      <p:sp>
        <p:nvSpPr>
          <p:cNvPr id="111" name="Google Shape;111;p19"/>
          <p:cNvSpPr txBox="1"/>
          <p:nvPr/>
        </p:nvSpPr>
        <p:spPr>
          <a:xfrm>
            <a:off x="2958515" y="3009900"/>
            <a:ext cx="23490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449222"/>
                </a:solidFill>
                <a:latin typeface="Open Sans"/>
                <a:ea typeface="Open Sans"/>
                <a:cs typeface="Open Sans"/>
                <a:sym typeface="Open Sans"/>
              </a:rPr>
              <a:t>SUBSTITUTE</a:t>
            </a:r>
            <a:endParaRPr sz="900">
              <a:solidFill>
                <a:srgbClr val="449222"/>
              </a:solidFill>
              <a:latin typeface="Open Sans"/>
              <a:ea typeface="Open Sans"/>
              <a:cs typeface="Open Sans"/>
              <a:sym typeface="Open Sans"/>
            </a:endParaRPr>
          </a:p>
        </p:txBody>
      </p:sp>
      <p:sp>
        <p:nvSpPr>
          <p:cNvPr id="112" name="Google Shape;112;p19"/>
          <p:cNvSpPr txBox="1"/>
          <p:nvPr/>
        </p:nvSpPr>
        <p:spPr>
          <a:xfrm>
            <a:off x="5609687" y="2940750"/>
            <a:ext cx="23490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449222"/>
                </a:solidFill>
                <a:latin typeface="Open Sans"/>
                <a:ea typeface="Open Sans"/>
                <a:cs typeface="Open Sans"/>
                <a:sym typeface="Open Sans"/>
              </a:rPr>
              <a:t>COMBINE</a:t>
            </a:r>
            <a:endParaRPr sz="900">
              <a:solidFill>
                <a:srgbClr val="449222"/>
              </a:solidFill>
              <a:latin typeface="Open Sans"/>
              <a:ea typeface="Open Sans"/>
              <a:cs typeface="Open Sans"/>
              <a:sym typeface="Open Sans"/>
            </a:endParaRPr>
          </a:p>
        </p:txBody>
      </p:sp>
      <p:sp>
        <p:nvSpPr>
          <p:cNvPr id="113" name="Google Shape;113;p19"/>
          <p:cNvSpPr txBox="1"/>
          <p:nvPr/>
        </p:nvSpPr>
        <p:spPr>
          <a:xfrm>
            <a:off x="6655344" y="4864950"/>
            <a:ext cx="12717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449222"/>
                </a:solidFill>
                <a:latin typeface="Open Sans"/>
                <a:ea typeface="Open Sans"/>
                <a:cs typeface="Open Sans"/>
                <a:sym typeface="Open Sans"/>
              </a:rPr>
              <a:t>MAXIMISE / MINIMISE</a:t>
            </a:r>
            <a:endParaRPr sz="1300">
              <a:solidFill>
                <a:srgbClr val="449222"/>
              </a:solidFill>
              <a:latin typeface="Open Sans"/>
              <a:ea typeface="Open Sans"/>
              <a:cs typeface="Open Sans"/>
              <a:sym typeface="Open Sans"/>
            </a:endParaRPr>
          </a:p>
          <a:p>
            <a:pPr indent="0" lvl="0" marL="0" rtl="0" algn="l">
              <a:spcBef>
                <a:spcPts val="0"/>
              </a:spcBef>
              <a:spcAft>
                <a:spcPts val="0"/>
              </a:spcAft>
              <a:buNone/>
            </a:pPr>
            <a:r>
              <a:t/>
            </a:r>
            <a:endParaRPr sz="900">
              <a:solidFill>
                <a:srgbClr val="449222"/>
              </a:solidFill>
              <a:latin typeface="Open Sans"/>
              <a:ea typeface="Open Sans"/>
              <a:cs typeface="Open Sans"/>
              <a:sym typeface="Open Sans"/>
            </a:endParaRPr>
          </a:p>
        </p:txBody>
      </p:sp>
      <p:sp>
        <p:nvSpPr>
          <p:cNvPr id="114" name="Google Shape;114;p19"/>
          <p:cNvSpPr txBox="1"/>
          <p:nvPr/>
        </p:nvSpPr>
        <p:spPr>
          <a:xfrm>
            <a:off x="7190331" y="3961000"/>
            <a:ext cx="10356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449222"/>
                </a:solidFill>
                <a:latin typeface="Open Sans"/>
                <a:ea typeface="Open Sans"/>
                <a:cs typeface="Open Sans"/>
                <a:sym typeface="Open Sans"/>
              </a:rPr>
              <a:t>ADAPT</a:t>
            </a:r>
            <a:endParaRPr sz="900">
              <a:solidFill>
                <a:srgbClr val="449222"/>
              </a:solidFill>
              <a:latin typeface="Open Sans"/>
              <a:ea typeface="Open Sans"/>
              <a:cs typeface="Open Sans"/>
              <a:sym typeface="Open Sans"/>
            </a:endParaRPr>
          </a:p>
        </p:txBody>
      </p:sp>
      <p:sp>
        <p:nvSpPr>
          <p:cNvPr id="115" name="Google Shape;115;p19"/>
          <p:cNvSpPr txBox="1"/>
          <p:nvPr/>
        </p:nvSpPr>
        <p:spPr>
          <a:xfrm>
            <a:off x="4193769" y="4986450"/>
            <a:ext cx="2349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449222"/>
                </a:solidFill>
                <a:latin typeface="Open Sans"/>
                <a:ea typeface="Open Sans"/>
                <a:cs typeface="Open Sans"/>
                <a:sym typeface="Open Sans"/>
              </a:rPr>
              <a:t>PUT TO OTHER USE</a:t>
            </a:r>
            <a:endParaRPr>
              <a:solidFill>
                <a:srgbClr val="449222"/>
              </a:solidFill>
              <a:latin typeface="Open Sans"/>
              <a:ea typeface="Open Sans"/>
              <a:cs typeface="Open Sans"/>
              <a:sym typeface="Open Sans"/>
            </a:endParaRPr>
          </a:p>
          <a:p>
            <a:pPr indent="0" lvl="0" marL="0" rtl="0" algn="ctr">
              <a:spcBef>
                <a:spcPts val="0"/>
              </a:spcBef>
              <a:spcAft>
                <a:spcPts val="0"/>
              </a:spcAft>
              <a:buNone/>
            </a:pPr>
            <a:r>
              <a:t/>
            </a:r>
            <a:endParaRPr sz="1000">
              <a:solidFill>
                <a:srgbClr val="449222"/>
              </a:solidFill>
              <a:latin typeface="Open Sans"/>
              <a:ea typeface="Open Sans"/>
              <a:cs typeface="Open Sans"/>
              <a:sym typeface="Open Sans"/>
            </a:endParaRPr>
          </a:p>
        </p:txBody>
      </p:sp>
      <p:sp>
        <p:nvSpPr>
          <p:cNvPr id="116" name="Google Shape;116;p19"/>
          <p:cNvSpPr txBox="1"/>
          <p:nvPr/>
        </p:nvSpPr>
        <p:spPr>
          <a:xfrm>
            <a:off x="2878441" y="4941150"/>
            <a:ext cx="1271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449222"/>
                </a:solidFill>
                <a:latin typeface="Open Sans"/>
                <a:ea typeface="Open Sans"/>
                <a:cs typeface="Open Sans"/>
                <a:sym typeface="Open Sans"/>
              </a:rPr>
              <a:t>ELIMINATE</a:t>
            </a:r>
            <a:endParaRPr sz="1300">
              <a:solidFill>
                <a:srgbClr val="449222"/>
              </a:solidFill>
              <a:latin typeface="Open Sans"/>
              <a:ea typeface="Open Sans"/>
              <a:cs typeface="Open Sans"/>
              <a:sym typeface="Open Sans"/>
            </a:endParaRPr>
          </a:p>
          <a:p>
            <a:pPr indent="0" lvl="0" marL="0" rtl="0" algn="ctr">
              <a:spcBef>
                <a:spcPts val="0"/>
              </a:spcBef>
              <a:spcAft>
                <a:spcPts val="0"/>
              </a:spcAft>
              <a:buNone/>
            </a:pPr>
            <a:r>
              <a:t/>
            </a:r>
            <a:endParaRPr sz="900">
              <a:solidFill>
                <a:srgbClr val="449222"/>
              </a:solidFill>
              <a:latin typeface="Open Sans"/>
              <a:ea typeface="Open Sans"/>
              <a:cs typeface="Open Sans"/>
              <a:sym typeface="Open Sans"/>
            </a:endParaRPr>
          </a:p>
        </p:txBody>
      </p:sp>
      <p:sp>
        <p:nvSpPr>
          <p:cNvPr id="117" name="Google Shape;117;p19"/>
          <p:cNvSpPr txBox="1"/>
          <p:nvPr/>
        </p:nvSpPr>
        <p:spPr>
          <a:xfrm>
            <a:off x="2670669" y="3961006"/>
            <a:ext cx="11757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449222"/>
                </a:solidFill>
                <a:latin typeface="Open Sans"/>
                <a:ea typeface="Open Sans"/>
                <a:cs typeface="Open Sans"/>
                <a:sym typeface="Open Sans"/>
              </a:rPr>
              <a:t>REARRANGE</a:t>
            </a:r>
            <a:endParaRPr sz="900">
              <a:solidFill>
                <a:srgbClr val="449222"/>
              </a:solidFill>
              <a:latin typeface="Open Sans"/>
              <a:ea typeface="Open Sans"/>
              <a:cs typeface="Open Sans"/>
              <a:sym typeface="Open Sans"/>
            </a:endParaRPr>
          </a:p>
        </p:txBody>
      </p:sp>
      <p:cxnSp>
        <p:nvCxnSpPr>
          <p:cNvPr id="118" name="Google Shape;118;p19"/>
          <p:cNvCxnSpPr>
            <a:stCxn id="110" idx="0"/>
            <a:endCxn id="111" idx="2"/>
          </p:cNvCxnSpPr>
          <p:nvPr/>
        </p:nvCxnSpPr>
        <p:spPr>
          <a:xfrm flipH="1" rot="5400000">
            <a:off x="4559519" y="2968350"/>
            <a:ext cx="389400" cy="12423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119" name="Google Shape;119;p19"/>
          <p:cNvCxnSpPr>
            <a:stCxn id="110" idx="0"/>
            <a:endCxn id="112" idx="2"/>
          </p:cNvCxnSpPr>
          <p:nvPr/>
        </p:nvCxnSpPr>
        <p:spPr>
          <a:xfrm rot="-5400000">
            <a:off x="5850419" y="2850450"/>
            <a:ext cx="458700" cy="1408800"/>
          </a:xfrm>
          <a:prstGeom prst="curvedConnector3">
            <a:avLst>
              <a:gd fmla="val 49984" name="adj1"/>
            </a:avLst>
          </a:prstGeom>
          <a:noFill/>
          <a:ln cap="flat" cmpd="sng" w="9525">
            <a:solidFill>
              <a:schemeClr val="dk2"/>
            </a:solidFill>
            <a:prstDash val="solid"/>
            <a:round/>
            <a:headEnd len="med" w="med" type="none"/>
            <a:tailEnd len="med" w="med" type="none"/>
          </a:ln>
        </p:spPr>
      </p:cxnSp>
      <p:cxnSp>
        <p:nvCxnSpPr>
          <p:cNvPr id="120" name="Google Shape;120;p19"/>
          <p:cNvCxnSpPr>
            <a:stCxn id="110" idx="3"/>
            <a:endCxn id="114" idx="1"/>
          </p:cNvCxnSpPr>
          <p:nvPr/>
        </p:nvCxnSpPr>
        <p:spPr>
          <a:xfrm>
            <a:off x="6110369" y="4092000"/>
            <a:ext cx="1080000" cy="61500"/>
          </a:xfrm>
          <a:prstGeom prst="curvedConnector3">
            <a:avLst>
              <a:gd fmla="val 49998" name="adj1"/>
            </a:avLst>
          </a:prstGeom>
          <a:noFill/>
          <a:ln cap="flat" cmpd="sng" w="9525">
            <a:solidFill>
              <a:schemeClr val="dk2"/>
            </a:solidFill>
            <a:prstDash val="solid"/>
            <a:round/>
            <a:headEnd len="med" w="med" type="none"/>
            <a:tailEnd len="med" w="med" type="none"/>
          </a:ln>
        </p:spPr>
      </p:cxnSp>
      <p:cxnSp>
        <p:nvCxnSpPr>
          <p:cNvPr id="121" name="Google Shape;121;p19"/>
          <p:cNvCxnSpPr>
            <a:stCxn id="110" idx="1"/>
            <a:endCxn id="117" idx="3"/>
          </p:cNvCxnSpPr>
          <p:nvPr/>
        </p:nvCxnSpPr>
        <p:spPr>
          <a:xfrm flipH="1">
            <a:off x="3846269" y="4092000"/>
            <a:ext cx="794100" cy="61500"/>
          </a:xfrm>
          <a:prstGeom prst="curvedConnector3">
            <a:avLst>
              <a:gd fmla="val 49994" name="adj1"/>
            </a:avLst>
          </a:prstGeom>
          <a:noFill/>
          <a:ln cap="flat" cmpd="sng" w="9525">
            <a:solidFill>
              <a:schemeClr val="dk2"/>
            </a:solidFill>
            <a:prstDash val="solid"/>
            <a:round/>
            <a:headEnd len="med" w="med" type="none"/>
            <a:tailEnd len="med" w="med" type="none"/>
          </a:ln>
        </p:spPr>
      </p:cxnSp>
      <p:cxnSp>
        <p:nvCxnSpPr>
          <p:cNvPr id="122" name="Google Shape;122;p19"/>
          <p:cNvCxnSpPr>
            <a:stCxn id="110" idx="2"/>
            <a:endCxn id="116" idx="0"/>
          </p:cNvCxnSpPr>
          <p:nvPr/>
        </p:nvCxnSpPr>
        <p:spPr>
          <a:xfrm rot="5400000">
            <a:off x="4174019" y="3739950"/>
            <a:ext cx="541500" cy="1861200"/>
          </a:xfrm>
          <a:prstGeom prst="curvedConnector3">
            <a:avLst>
              <a:gd fmla="val 49986" name="adj1"/>
            </a:avLst>
          </a:prstGeom>
          <a:noFill/>
          <a:ln cap="flat" cmpd="sng" w="9525">
            <a:solidFill>
              <a:schemeClr val="dk2"/>
            </a:solidFill>
            <a:prstDash val="solid"/>
            <a:round/>
            <a:headEnd len="med" w="med" type="none"/>
            <a:tailEnd len="med" w="med" type="none"/>
          </a:ln>
        </p:spPr>
      </p:cxnSp>
      <p:cxnSp>
        <p:nvCxnSpPr>
          <p:cNvPr id="123" name="Google Shape;123;p19"/>
          <p:cNvCxnSpPr>
            <a:stCxn id="110" idx="2"/>
            <a:endCxn id="115" idx="0"/>
          </p:cNvCxnSpPr>
          <p:nvPr/>
        </p:nvCxnSpPr>
        <p:spPr>
          <a:xfrm rot="5400000">
            <a:off x="5078369" y="4689600"/>
            <a:ext cx="586800" cy="7200"/>
          </a:xfrm>
          <a:prstGeom prst="curvedConnector3">
            <a:avLst>
              <a:gd fmla="val 49987" name="adj1"/>
            </a:avLst>
          </a:prstGeom>
          <a:noFill/>
          <a:ln cap="flat" cmpd="sng" w="9525">
            <a:solidFill>
              <a:schemeClr val="dk2"/>
            </a:solidFill>
            <a:prstDash val="solid"/>
            <a:round/>
            <a:headEnd len="med" w="med" type="none"/>
            <a:tailEnd len="med" w="med" type="none"/>
          </a:ln>
        </p:spPr>
      </p:cxnSp>
      <p:cxnSp>
        <p:nvCxnSpPr>
          <p:cNvPr id="124" name="Google Shape;124;p19"/>
          <p:cNvCxnSpPr>
            <a:stCxn id="110" idx="2"/>
            <a:endCxn id="113" idx="0"/>
          </p:cNvCxnSpPr>
          <p:nvPr/>
        </p:nvCxnSpPr>
        <p:spPr>
          <a:xfrm flipH="1" rot="-5400000">
            <a:off x="6100619" y="3674550"/>
            <a:ext cx="465300" cy="1915800"/>
          </a:xfrm>
          <a:prstGeom prst="curvedConnector3">
            <a:avLst>
              <a:gd fmla="val 49984" name="adj1"/>
            </a:avLst>
          </a:prstGeom>
          <a:noFill/>
          <a:ln cap="flat" cmpd="sng" w="9525">
            <a:solidFill>
              <a:schemeClr val="dk2"/>
            </a:solidFill>
            <a:prstDash val="solid"/>
            <a:round/>
            <a:headEnd len="med" w="med" type="none"/>
            <a:tailEnd len="med" w="med" type="none"/>
          </a:ln>
        </p:spPr>
      </p:cxnSp>
      <p:sp>
        <p:nvSpPr>
          <p:cNvPr id="125" name="Google Shape;125;p19"/>
          <p:cNvSpPr txBox="1"/>
          <p:nvPr/>
        </p:nvSpPr>
        <p:spPr>
          <a:xfrm>
            <a:off x="4731594" y="3838050"/>
            <a:ext cx="1271700" cy="384900"/>
          </a:xfrm>
          <a:prstGeom prst="rect">
            <a:avLst/>
          </a:prstGeom>
          <a:solidFill>
            <a:srgbClr val="D9EAD3"/>
          </a:solidFill>
          <a:ln cap="flat" cmpd="sng" w="9525">
            <a:solidFill>
              <a:srgbClr val="44922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dk1"/>
                </a:solidFill>
                <a:latin typeface="Open Sans Light"/>
                <a:ea typeface="Open Sans Light"/>
                <a:cs typeface="Open Sans Light"/>
                <a:sym typeface="Open Sans Light"/>
              </a:rPr>
              <a:t>[TEXT]</a:t>
            </a:r>
            <a:endParaRPr sz="1300">
              <a:solidFill>
                <a:schemeClr val="dk1"/>
              </a:solidFill>
              <a:latin typeface="Open Sans Light"/>
              <a:ea typeface="Open Sans Light"/>
              <a:cs typeface="Open Sans Light"/>
              <a:sym typeface="Open Sa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p:nvPr/>
        </p:nvSpPr>
        <p:spPr>
          <a:xfrm>
            <a:off x="0" y="0"/>
            <a:ext cx="10744200" cy="761400"/>
          </a:xfrm>
          <a:prstGeom prst="rect">
            <a:avLst/>
          </a:prstGeom>
          <a:solidFill>
            <a:srgbClr val="319704"/>
          </a:solidFill>
          <a:ln cap="flat" cmpd="sng" w="9525">
            <a:solidFill>
              <a:srgbClr val="999999"/>
            </a:solidFill>
            <a:prstDash val="solid"/>
            <a:round/>
            <a:headEnd len="sm" w="sm" type="none"/>
            <a:tailEnd len="sm" w="sm" type="none"/>
          </a:ln>
        </p:spPr>
        <p:txBody>
          <a:bodyPr anchorCtr="0" anchor="ctr" bIns="99625" lIns="99625" spcFirstLastPara="1" rIns="99625" wrap="square" tIns="99625">
            <a:noAutofit/>
          </a:bodyPr>
          <a:lstStyle/>
          <a:p>
            <a:pPr indent="0" lvl="0" marL="0" rtl="0" algn="l">
              <a:spcBef>
                <a:spcPts val="0"/>
              </a:spcBef>
              <a:spcAft>
                <a:spcPts val="0"/>
              </a:spcAft>
              <a:buNone/>
            </a:pPr>
            <a:r>
              <a:t/>
            </a:r>
            <a:endParaRPr/>
          </a:p>
        </p:txBody>
      </p:sp>
      <p:sp>
        <p:nvSpPr>
          <p:cNvPr id="131" name="Google Shape;131;p20"/>
          <p:cNvSpPr txBox="1"/>
          <p:nvPr/>
        </p:nvSpPr>
        <p:spPr>
          <a:xfrm>
            <a:off x="194948" y="25075"/>
            <a:ext cx="7519800" cy="1145400"/>
          </a:xfrm>
          <a:prstGeom prst="rect">
            <a:avLst/>
          </a:prstGeom>
          <a:noFill/>
          <a:ln>
            <a:noFill/>
          </a:ln>
        </p:spPr>
        <p:txBody>
          <a:bodyPr anchorCtr="0" anchor="t" bIns="99625" lIns="99625" spcFirstLastPara="1" rIns="99625" wrap="square" tIns="99625">
            <a:spAutoFit/>
          </a:bodyPr>
          <a:lstStyle/>
          <a:p>
            <a:pPr indent="0" lvl="0" marL="0" rtl="0" algn="l">
              <a:spcBef>
                <a:spcPts val="0"/>
              </a:spcBef>
              <a:spcAft>
                <a:spcPts val="0"/>
              </a:spcAft>
              <a:buNone/>
            </a:pPr>
            <a:r>
              <a:rPr lang="en" sz="2200">
                <a:solidFill>
                  <a:srgbClr val="FFFFFF"/>
                </a:solidFill>
                <a:latin typeface="Open Sans SemiBold"/>
                <a:ea typeface="Open Sans SemiBold"/>
                <a:cs typeface="Open Sans SemiBold"/>
                <a:sym typeface="Open Sans SemiBold"/>
              </a:rPr>
              <a:t>IDEA TEMPLATE </a:t>
            </a:r>
            <a:endParaRPr sz="2200">
              <a:solidFill>
                <a:srgbClr val="FFFFFF"/>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None/>
            </a:pPr>
            <a:r>
              <a:rPr lang="en" sz="1000">
                <a:solidFill>
                  <a:srgbClr val="FFFFFF"/>
                </a:solidFill>
                <a:latin typeface="Open Sans Light"/>
                <a:ea typeface="Open Sans Light"/>
                <a:cs typeface="Open Sans Light"/>
                <a:sym typeface="Open Sans Light"/>
              </a:rPr>
              <a:t>Use this template to write up the winning ideas from idea generation activities</a:t>
            </a:r>
            <a:endParaRPr sz="1000">
              <a:solidFill>
                <a:srgbClr val="FFFFFF"/>
              </a:solidFill>
              <a:latin typeface="Open Sans Light"/>
              <a:ea typeface="Open Sans Light"/>
              <a:cs typeface="Open Sans Light"/>
              <a:sym typeface="Open Sans Light"/>
            </a:endParaRPr>
          </a:p>
          <a:p>
            <a:pPr indent="0" lvl="0" marL="0" rtl="0" algn="l">
              <a:spcBef>
                <a:spcPts val="1600"/>
              </a:spcBef>
              <a:spcAft>
                <a:spcPts val="0"/>
              </a:spcAft>
              <a:buNone/>
            </a:pPr>
            <a:r>
              <a:t/>
            </a:r>
            <a:endParaRPr sz="1100">
              <a:solidFill>
                <a:srgbClr val="FFFFFF"/>
              </a:solidFill>
              <a:latin typeface="Open Sans Light"/>
              <a:ea typeface="Open Sans Light"/>
              <a:cs typeface="Open Sans Light"/>
              <a:sym typeface="Open Sans Light"/>
            </a:endParaRPr>
          </a:p>
        </p:txBody>
      </p:sp>
      <p:sp>
        <p:nvSpPr>
          <p:cNvPr id="132" name="Google Shape;132;p20"/>
          <p:cNvSpPr txBox="1"/>
          <p:nvPr>
            <p:ph type="title"/>
          </p:nvPr>
        </p:nvSpPr>
        <p:spPr>
          <a:xfrm>
            <a:off x="390318" y="1127126"/>
            <a:ext cx="9960000" cy="59520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dk2"/>
              </a:buClr>
              <a:buSzPts val="3600"/>
              <a:buFont typeface="Open Sans"/>
              <a:buNone/>
            </a:pPr>
            <a:r>
              <a:rPr lang="en" sz="3000">
                <a:latin typeface="Open Sans"/>
                <a:ea typeface="Open Sans"/>
                <a:cs typeface="Open Sans"/>
                <a:sym typeface="Open Sans"/>
              </a:rPr>
              <a:t>Idea Name:</a:t>
            </a:r>
            <a:endParaRPr sz="3000">
              <a:latin typeface="Open Sans"/>
              <a:ea typeface="Open Sans"/>
              <a:cs typeface="Open Sans"/>
              <a:sym typeface="Open Sans"/>
            </a:endParaRPr>
          </a:p>
        </p:txBody>
      </p:sp>
      <p:sp>
        <p:nvSpPr>
          <p:cNvPr id="133" name="Google Shape;133;p20"/>
          <p:cNvSpPr txBox="1"/>
          <p:nvPr/>
        </p:nvSpPr>
        <p:spPr>
          <a:xfrm>
            <a:off x="390246" y="2059957"/>
            <a:ext cx="4665000" cy="12147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900"/>
              </a:spcBef>
              <a:spcAft>
                <a:spcPts val="0"/>
              </a:spcAft>
              <a:buNone/>
            </a:pPr>
            <a:r>
              <a:rPr i="1" lang="en" sz="1500">
                <a:latin typeface="Open Sans Light"/>
                <a:ea typeface="Open Sans Light"/>
                <a:cs typeface="Open Sans Light"/>
                <a:sym typeface="Open Sans Light"/>
              </a:rPr>
              <a:t>What’s the essence of the idea?</a:t>
            </a:r>
            <a:endParaRPr sz="1500"/>
          </a:p>
        </p:txBody>
      </p:sp>
      <p:sp>
        <p:nvSpPr>
          <p:cNvPr id="134" name="Google Shape;134;p20"/>
          <p:cNvSpPr txBox="1"/>
          <p:nvPr/>
        </p:nvSpPr>
        <p:spPr>
          <a:xfrm>
            <a:off x="255861" y="1679243"/>
            <a:ext cx="3225600" cy="465600"/>
          </a:xfrm>
          <a:prstGeom prst="rect">
            <a:avLst/>
          </a:prstGeom>
          <a:noFill/>
          <a:ln>
            <a:noFill/>
          </a:ln>
        </p:spPr>
        <p:txBody>
          <a:bodyPr anchorCtr="0" anchor="t" bIns="0" lIns="0" spcFirstLastPara="1" rIns="0" wrap="square" tIns="0">
            <a:noAutofit/>
          </a:bodyPr>
          <a:lstStyle/>
          <a:p>
            <a:pPr indent="0" lvl="0" marL="165100" marR="0" rtl="0" algn="l">
              <a:lnSpc>
                <a:spcPct val="110000"/>
              </a:lnSpc>
              <a:spcBef>
                <a:spcPts val="900"/>
              </a:spcBef>
              <a:spcAft>
                <a:spcPts val="0"/>
              </a:spcAft>
              <a:buClr>
                <a:srgbClr val="000000"/>
              </a:buClr>
              <a:buSzPts val="1500"/>
              <a:buFont typeface="Arial"/>
              <a:buNone/>
            </a:pPr>
            <a:r>
              <a:rPr b="1" lang="en" sz="1500">
                <a:solidFill>
                  <a:srgbClr val="449222"/>
                </a:solidFill>
                <a:latin typeface="Open Sans Light"/>
                <a:ea typeface="Open Sans Light"/>
                <a:cs typeface="Open Sans Light"/>
                <a:sym typeface="Open Sans Light"/>
              </a:rPr>
              <a:t>ELEVATOR PITCH</a:t>
            </a:r>
            <a:endParaRPr sz="1500">
              <a:solidFill>
                <a:srgbClr val="449222"/>
              </a:solidFill>
            </a:endParaRPr>
          </a:p>
        </p:txBody>
      </p:sp>
      <p:sp>
        <p:nvSpPr>
          <p:cNvPr id="135" name="Google Shape;135;p20"/>
          <p:cNvSpPr txBox="1"/>
          <p:nvPr/>
        </p:nvSpPr>
        <p:spPr>
          <a:xfrm>
            <a:off x="390246" y="4963410"/>
            <a:ext cx="4665000" cy="12147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900"/>
              </a:spcBef>
              <a:spcAft>
                <a:spcPts val="0"/>
              </a:spcAft>
              <a:buNone/>
            </a:pPr>
            <a:r>
              <a:rPr i="1" lang="en" sz="1500">
                <a:latin typeface="Open Sans Light"/>
                <a:ea typeface="Open Sans Light"/>
                <a:cs typeface="Open Sans Light"/>
                <a:sym typeface="Open Sans Light"/>
              </a:rPr>
              <a:t>What will they gain? What pains will it solve? </a:t>
            </a:r>
            <a:endParaRPr sz="1500"/>
          </a:p>
        </p:txBody>
      </p:sp>
      <p:sp>
        <p:nvSpPr>
          <p:cNvPr id="136" name="Google Shape;136;p20"/>
          <p:cNvSpPr txBox="1"/>
          <p:nvPr/>
        </p:nvSpPr>
        <p:spPr>
          <a:xfrm>
            <a:off x="255861" y="4582696"/>
            <a:ext cx="3225600" cy="465600"/>
          </a:xfrm>
          <a:prstGeom prst="rect">
            <a:avLst/>
          </a:prstGeom>
          <a:noFill/>
          <a:ln>
            <a:noFill/>
          </a:ln>
        </p:spPr>
        <p:txBody>
          <a:bodyPr anchorCtr="0" anchor="t" bIns="0" lIns="0" spcFirstLastPara="1" rIns="0" wrap="square" tIns="0">
            <a:noAutofit/>
          </a:bodyPr>
          <a:lstStyle/>
          <a:p>
            <a:pPr indent="0" lvl="0" marL="165100" marR="0" rtl="0" algn="l">
              <a:lnSpc>
                <a:spcPct val="110000"/>
              </a:lnSpc>
              <a:spcBef>
                <a:spcPts val="900"/>
              </a:spcBef>
              <a:spcAft>
                <a:spcPts val="0"/>
              </a:spcAft>
              <a:buClr>
                <a:srgbClr val="000000"/>
              </a:buClr>
              <a:buSzPts val="1500"/>
              <a:buFont typeface="Arial"/>
              <a:buNone/>
            </a:pPr>
            <a:r>
              <a:rPr b="1" i="0" lang="en" sz="1500" u="none" cap="none" strike="noStrike">
                <a:solidFill>
                  <a:srgbClr val="449222"/>
                </a:solidFill>
                <a:latin typeface="Open Sans Light"/>
                <a:ea typeface="Open Sans Light"/>
                <a:cs typeface="Open Sans Light"/>
                <a:sym typeface="Open Sans Light"/>
              </a:rPr>
              <a:t>CUSTOMER BENEFITS</a:t>
            </a:r>
            <a:endParaRPr sz="1500">
              <a:solidFill>
                <a:srgbClr val="449222"/>
              </a:solidFill>
            </a:endParaRPr>
          </a:p>
        </p:txBody>
      </p:sp>
      <p:sp>
        <p:nvSpPr>
          <p:cNvPr id="137" name="Google Shape;137;p20"/>
          <p:cNvSpPr txBox="1"/>
          <p:nvPr/>
        </p:nvSpPr>
        <p:spPr>
          <a:xfrm>
            <a:off x="5550918" y="2059957"/>
            <a:ext cx="4665000" cy="12147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900"/>
              </a:spcBef>
              <a:spcAft>
                <a:spcPts val="0"/>
              </a:spcAft>
              <a:buNone/>
            </a:pPr>
            <a:r>
              <a:rPr i="1" lang="en" sz="1500">
                <a:latin typeface="Open Sans Light"/>
                <a:ea typeface="Open Sans Light"/>
                <a:cs typeface="Open Sans Light"/>
                <a:sym typeface="Open Sans Light"/>
              </a:rPr>
              <a:t>Describe the idea in more detail </a:t>
            </a:r>
            <a:endParaRPr sz="1500"/>
          </a:p>
        </p:txBody>
      </p:sp>
      <p:sp>
        <p:nvSpPr>
          <p:cNvPr id="138" name="Google Shape;138;p20"/>
          <p:cNvSpPr txBox="1"/>
          <p:nvPr/>
        </p:nvSpPr>
        <p:spPr>
          <a:xfrm>
            <a:off x="5550917" y="1679243"/>
            <a:ext cx="3225600" cy="4656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900"/>
              </a:spcBef>
              <a:spcAft>
                <a:spcPts val="0"/>
              </a:spcAft>
              <a:buClr>
                <a:srgbClr val="000000"/>
              </a:buClr>
              <a:buSzPts val="1500"/>
              <a:buFont typeface="Arial"/>
              <a:buNone/>
            </a:pPr>
            <a:r>
              <a:rPr b="1" lang="en" sz="1500">
                <a:solidFill>
                  <a:srgbClr val="449222"/>
                </a:solidFill>
                <a:latin typeface="Open Sans Light"/>
                <a:ea typeface="Open Sans Light"/>
                <a:cs typeface="Open Sans Light"/>
                <a:sym typeface="Open Sans Light"/>
              </a:rPr>
              <a:t>WHAT FEATURES DOES IT HAVE?</a:t>
            </a:r>
            <a:endParaRPr sz="1500">
              <a:solidFill>
                <a:srgbClr val="449222"/>
              </a:solidFill>
            </a:endParaRPr>
          </a:p>
        </p:txBody>
      </p:sp>
      <p:sp>
        <p:nvSpPr>
          <p:cNvPr id="139" name="Google Shape;139;p20"/>
          <p:cNvSpPr txBox="1"/>
          <p:nvPr/>
        </p:nvSpPr>
        <p:spPr>
          <a:xfrm>
            <a:off x="5550918" y="4963410"/>
            <a:ext cx="4665000" cy="12147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900"/>
              </a:spcBef>
              <a:spcAft>
                <a:spcPts val="0"/>
              </a:spcAft>
              <a:buNone/>
            </a:pPr>
            <a:r>
              <a:rPr i="1" lang="en" sz="1500">
                <a:latin typeface="Open Sans Light"/>
                <a:ea typeface="Open Sans Light"/>
                <a:cs typeface="Open Sans Light"/>
                <a:sym typeface="Open Sans Light"/>
              </a:rPr>
              <a:t>How will the idea make money?</a:t>
            </a:r>
            <a:endParaRPr sz="1500"/>
          </a:p>
        </p:txBody>
      </p:sp>
      <p:sp>
        <p:nvSpPr>
          <p:cNvPr id="140" name="Google Shape;140;p20"/>
          <p:cNvSpPr txBox="1"/>
          <p:nvPr/>
        </p:nvSpPr>
        <p:spPr>
          <a:xfrm>
            <a:off x="5550917" y="4525578"/>
            <a:ext cx="3225600" cy="4656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900"/>
              </a:spcBef>
              <a:spcAft>
                <a:spcPts val="0"/>
              </a:spcAft>
              <a:buClr>
                <a:srgbClr val="000000"/>
              </a:buClr>
              <a:buSzPts val="1500"/>
              <a:buFont typeface="Arial"/>
              <a:buNone/>
            </a:pPr>
            <a:r>
              <a:rPr b="1" lang="en" sz="1500">
                <a:solidFill>
                  <a:srgbClr val="449222"/>
                </a:solidFill>
                <a:latin typeface="Open Sans Light"/>
                <a:ea typeface="Open Sans Light"/>
                <a:cs typeface="Open Sans Light"/>
                <a:sym typeface="Open Sans Light"/>
              </a:rPr>
              <a:t>FUNDING MODEL</a:t>
            </a:r>
            <a:endParaRPr sz="1500">
              <a:solidFill>
                <a:srgbClr val="449222"/>
              </a:solidFill>
            </a:endParaRPr>
          </a:p>
        </p:txBody>
      </p:sp>
      <p:sp>
        <p:nvSpPr>
          <p:cNvPr id="141" name="Google Shape;141;p20"/>
          <p:cNvSpPr txBox="1"/>
          <p:nvPr/>
        </p:nvSpPr>
        <p:spPr>
          <a:xfrm>
            <a:off x="442930" y="2694818"/>
            <a:ext cx="4612500" cy="1830900"/>
          </a:xfrm>
          <a:prstGeom prst="rect">
            <a:avLst/>
          </a:prstGeom>
          <a:noFill/>
          <a:ln cap="flat" cmpd="sng" w="9525">
            <a:solidFill>
              <a:srgbClr val="449222"/>
            </a:solidFill>
            <a:prstDash val="solid"/>
            <a:round/>
            <a:headEnd len="sm" w="sm" type="none"/>
            <a:tailEnd len="sm" w="sm" type="none"/>
          </a:ln>
        </p:spPr>
        <p:txBody>
          <a:bodyPr anchorCtr="0" anchor="t" bIns="100675" lIns="100675" spcFirstLastPara="1" rIns="100675" wrap="square" tIns="100675">
            <a:noAutofit/>
          </a:bodyPr>
          <a:lstStyle/>
          <a:p>
            <a:pPr indent="0" lvl="0" marL="0" rtl="0" algn="l">
              <a:spcBef>
                <a:spcPts val="0"/>
              </a:spcBef>
              <a:spcAft>
                <a:spcPts val="0"/>
              </a:spcAft>
              <a:buNone/>
            </a:pPr>
            <a:r>
              <a:t/>
            </a:r>
            <a:endParaRPr sz="1500">
              <a:latin typeface="Open Sans Light"/>
              <a:ea typeface="Open Sans Light"/>
              <a:cs typeface="Open Sans Light"/>
              <a:sym typeface="Open Sans Light"/>
            </a:endParaRPr>
          </a:p>
        </p:txBody>
      </p:sp>
      <p:sp>
        <p:nvSpPr>
          <p:cNvPr id="142" name="Google Shape;142;p20"/>
          <p:cNvSpPr txBox="1"/>
          <p:nvPr/>
        </p:nvSpPr>
        <p:spPr>
          <a:xfrm>
            <a:off x="5550926" y="2694818"/>
            <a:ext cx="4612500" cy="1815900"/>
          </a:xfrm>
          <a:prstGeom prst="rect">
            <a:avLst/>
          </a:prstGeom>
          <a:noFill/>
          <a:ln cap="flat" cmpd="sng" w="9525">
            <a:solidFill>
              <a:srgbClr val="449222"/>
            </a:solidFill>
            <a:prstDash val="solid"/>
            <a:round/>
            <a:headEnd len="sm" w="sm" type="none"/>
            <a:tailEnd len="sm" w="sm" type="none"/>
          </a:ln>
        </p:spPr>
        <p:txBody>
          <a:bodyPr anchorCtr="0" anchor="t" bIns="100675" lIns="100675" spcFirstLastPara="1" rIns="100675" wrap="square" tIns="100675">
            <a:noAutofit/>
          </a:bodyPr>
          <a:lstStyle/>
          <a:p>
            <a:pPr indent="0" lvl="0" marL="0" rtl="0" algn="l">
              <a:spcBef>
                <a:spcPts val="0"/>
              </a:spcBef>
              <a:spcAft>
                <a:spcPts val="0"/>
              </a:spcAft>
              <a:buNone/>
            </a:pPr>
            <a:r>
              <a:t/>
            </a:r>
            <a:endParaRPr sz="1500">
              <a:latin typeface="Open Sans Light"/>
              <a:ea typeface="Open Sans Light"/>
              <a:cs typeface="Open Sans Light"/>
              <a:sym typeface="Open Sans Light"/>
            </a:endParaRPr>
          </a:p>
        </p:txBody>
      </p:sp>
      <p:sp>
        <p:nvSpPr>
          <p:cNvPr id="143" name="Google Shape;143;p20"/>
          <p:cNvSpPr txBox="1"/>
          <p:nvPr/>
        </p:nvSpPr>
        <p:spPr>
          <a:xfrm>
            <a:off x="416601" y="5457028"/>
            <a:ext cx="4612500" cy="1830900"/>
          </a:xfrm>
          <a:prstGeom prst="rect">
            <a:avLst/>
          </a:prstGeom>
          <a:noFill/>
          <a:ln cap="flat" cmpd="sng" w="9525">
            <a:solidFill>
              <a:srgbClr val="449222"/>
            </a:solidFill>
            <a:prstDash val="solid"/>
            <a:round/>
            <a:headEnd len="sm" w="sm" type="none"/>
            <a:tailEnd len="sm" w="sm" type="none"/>
          </a:ln>
        </p:spPr>
        <p:txBody>
          <a:bodyPr anchorCtr="0" anchor="t" bIns="100675" lIns="100675" spcFirstLastPara="1" rIns="100675" wrap="square" tIns="100675">
            <a:noAutofit/>
          </a:bodyPr>
          <a:lstStyle/>
          <a:p>
            <a:pPr indent="0" lvl="0" marL="0" rtl="0" algn="l">
              <a:spcBef>
                <a:spcPts val="0"/>
              </a:spcBef>
              <a:spcAft>
                <a:spcPts val="0"/>
              </a:spcAft>
              <a:buNone/>
            </a:pPr>
            <a:r>
              <a:t/>
            </a:r>
            <a:endParaRPr sz="1500">
              <a:latin typeface="Open Sans Light"/>
              <a:ea typeface="Open Sans Light"/>
              <a:cs typeface="Open Sans Light"/>
              <a:sym typeface="Open Sans Light"/>
            </a:endParaRPr>
          </a:p>
        </p:txBody>
      </p:sp>
      <p:sp>
        <p:nvSpPr>
          <p:cNvPr id="144" name="Google Shape;144;p20"/>
          <p:cNvSpPr txBox="1"/>
          <p:nvPr/>
        </p:nvSpPr>
        <p:spPr>
          <a:xfrm>
            <a:off x="5550926" y="5457028"/>
            <a:ext cx="4612500" cy="1830900"/>
          </a:xfrm>
          <a:prstGeom prst="rect">
            <a:avLst/>
          </a:prstGeom>
          <a:noFill/>
          <a:ln cap="flat" cmpd="sng" w="9525">
            <a:solidFill>
              <a:srgbClr val="449222"/>
            </a:solidFill>
            <a:prstDash val="solid"/>
            <a:round/>
            <a:headEnd len="sm" w="sm" type="none"/>
            <a:tailEnd len="sm" w="sm" type="none"/>
          </a:ln>
        </p:spPr>
        <p:txBody>
          <a:bodyPr anchorCtr="0" anchor="t" bIns="100675" lIns="100675" spcFirstLastPara="1" rIns="100675" wrap="square" tIns="100675">
            <a:noAutofit/>
          </a:bodyPr>
          <a:lstStyle/>
          <a:p>
            <a:pPr indent="0" lvl="0" marL="0" rtl="0" algn="l">
              <a:spcBef>
                <a:spcPts val="0"/>
              </a:spcBef>
              <a:spcAft>
                <a:spcPts val="0"/>
              </a:spcAft>
              <a:buNone/>
            </a:pPr>
            <a:r>
              <a:t/>
            </a:r>
            <a:endParaRPr sz="1500">
              <a:latin typeface="Open Sans Light"/>
              <a:ea typeface="Open Sans Light"/>
              <a:cs typeface="Open Sans Light"/>
              <a:sym typeface="Open Sans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