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1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053"/>
  </p:normalViewPr>
  <p:slideViewPr>
    <p:cSldViewPr snapToGrid="0" snapToObjects="1">
      <p:cViewPr varScale="1">
        <p:scale>
          <a:sx n="76" d="100"/>
          <a:sy n="76" d="100"/>
        </p:scale>
        <p:origin x="216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F3BA2E-6513-42BF-97D1-D89BC5A574AE}" type="doc">
      <dgm:prSet loTypeId="urn:microsoft.com/office/officeart/2005/8/layout/default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617E7CA-2250-49EE-8862-0102723CF443}">
      <dgm:prSet/>
      <dgm:spPr/>
      <dgm:t>
        <a:bodyPr/>
        <a:lstStyle/>
        <a:p>
          <a:r>
            <a:rPr lang="en-US" dirty="0"/>
            <a:t>What’s a fun thing to do?</a:t>
          </a:r>
        </a:p>
      </dgm:t>
    </dgm:pt>
    <dgm:pt modelId="{575A8426-FF77-4109-B916-DA25A3B56360}" type="parTrans" cxnId="{67D2A1CF-460D-4B2F-86DD-20D97D35254E}">
      <dgm:prSet/>
      <dgm:spPr/>
      <dgm:t>
        <a:bodyPr/>
        <a:lstStyle/>
        <a:p>
          <a:endParaRPr lang="en-US"/>
        </a:p>
      </dgm:t>
    </dgm:pt>
    <dgm:pt modelId="{E1031884-D314-4928-83DF-8F51F722632D}" type="sibTrans" cxnId="{67D2A1CF-460D-4B2F-86DD-20D97D35254E}">
      <dgm:prSet/>
      <dgm:spPr/>
      <dgm:t>
        <a:bodyPr/>
        <a:lstStyle/>
        <a:p>
          <a:endParaRPr lang="en-US"/>
        </a:p>
      </dgm:t>
    </dgm:pt>
    <dgm:pt modelId="{5F80B177-E6CE-464E-918A-2F4B75934151}">
      <dgm:prSet/>
      <dgm:spPr/>
      <dgm:t>
        <a:bodyPr/>
        <a:lstStyle/>
        <a:p>
          <a:r>
            <a:rPr lang="en-US" dirty="0"/>
            <a:t>What’s a provocative thing to do?</a:t>
          </a:r>
        </a:p>
      </dgm:t>
    </dgm:pt>
    <dgm:pt modelId="{76B8EDC8-5B3F-4085-B830-C95C88614B7D}" type="parTrans" cxnId="{961D5ED5-3695-43A8-93C1-CC5EA31D80BD}">
      <dgm:prSet/>
      <dgm:spPr/>
      <dgm:t>
        <a:bodyPr/>
        <a:lstStyle/>
        <a:p>
          <a:endParaRPr lang="en-US"/>
        </a:p>
      </dgm:t>
    </dgm:pt>
    <dgm:pt modelId="{FE851449-850F-493C-9825-3F745A76BA90}" type="sibTrans" cxnId="{961D5ED5-3695-43A8-93C1-CC5EA31D80BD}">
      <dgm:prSet/>
      <dgm:spPr/>
      <dgm:t>
        <a:bodyPr/>
        <a:lstStyle/>
        <a:p>
          <a:endParaRPr lang="en-US"/>
        </a:p>
      </dgm:t>
    </dgm:pt>
    <dgm:pt modelId="{473E3AD7-6E57-4C5D-B7E8-783E675B3549}">
      <dgm:prSet/>
      <dgm:spPr/>
      <dgm:t>
        <a:bodyPr/>
        <a:lstStyle/>
        <a:p>
          <a:r>
            <a:rPr lang="en-US"/>
            <a:t>What’s a brave thing to do?</a:t>
          </a:r>
        </a:p>
      </dgm:t>
    </dgm:pt>
    <dgm:pt modelId="{ACAFC296-FF12-4F16-A83F-60D6D0BDB7CE}" type="parTrans" cxnId="{4318134F-40F4-4660-BAA4-612B6BB2F9E1}">
      <dgm:prSet/>
      <dgm:spPr/>
      <dgm:t>
        <a:bodyPr/>
        <a:lstStyle/>
        <a:p>
          <a:endParaRPr lang="en-US"/>
        </a:p>
      </dgm:t>
    </dgm:pt>
    <dgm:pt modelId="{3B6ED359-A754-4BA9-9F72-78D0312EC9EC}" type="sibTrans" cxnId="{4318134F-40F4-4660-BAA4-612B6BB2F9E1}">
      <dgm:prSet/>
      <dgm:spPr/>
      <dgm:t>
        <a:bodyPr/>
        <a:lstStyle/>
        <a:p>
          <a:endParaRPr lang="en-US"/>
        </a:p>
      </dgm:t>
    </dgm:pt>
    <dgm:pt modelId="{1717A551-E7C1-4C96-B1B3-913A5010207A}">
      <dgm:prSet/>
      <dgm:spPr/>
      <dgm:t>
        <a:bodyPr/>
        <a:lstStyle/>
        <a:p>
          <a:r>
            <a:rPr lang="en-US" dirty="0"/>
            <a:t>What’s the easiest thing to do?</a:t>
          </a:r>
        </a:p>
      </dgm:t>
    </dgm:pt>
    <dgm:pt modelId="{4F47E481-9DB9-4BD4-8B7F-62E9F3FEF412}" type="parTrans" cxnId="{DA7065E5-DAE2-4547-8F9E-46EC261865EB}">
      <dgm:prSet/>
      <dgm:spPr/>
      <dgm:t>
        <a:bodyPr/>
        <a:lstStyle/>
        <a:p>
          <a:endParaRPr lang="en-US"/>
        </a:p>
      </dgm:t>
    </dgm:pt>
    <dgm:pt modelId="{D8B1FE93-DD39-437A-A8D0-EE6AE379FA8B}" type="sibTrans" cxnId="{DA7065E5-DAE2-4547-8F9E-46EC261865EB}">
      <dgm:prSet/>
      <dgm:spPr/>
      <dgm:t>
        <a:bodyPr/>
        <a:lstStyle/>
        <a:p>
          <a:endParaRPr lang="en-US"/>
        </a:p>
      </dgm:t>
    </dgm:pt>
    <dgm:pt modelId="{FF058F54-A3C0-034E-A938-E2FD20D4D2CE}">
      <dgm:prSet/>
      <dgm:spPr/>
      <dgm:t>
        <a:bodyPr/>
        <a:lstStyle/>
        <a:p>
          <a:r>
            <a:rPr lang="en-GB" dirty="0"/>
            <a:t>What's an illegal or immoral thing to do?</a:t>
          </a:r>
        </a:p>
      </dgm:t>
    </dgm:pt>
    <dgm:pt modelId="{080CB8D5-DEDE-9946-847F-EAE310F481EE}" type="parTrans" cxnId="{E6C8E3CE-6743-CE49-B56B-741E8A01DBB6}">
      <dgm:prSet/>
      <dgm:spPr/>
      <dgm:t>
        <a:bodyPr/>
        <a:lstStyle/>
        <a:p>
          <a:endParaRPr lang="en-GB"/>
        </a:p>
      </dgm:t>
    </dgm:pt>
    <dgm:pt modelId="{EB1DAB80-EF9C-454A-86FD-5F7C6E1E9544}" type="sibTrans" cxnId="{E6C8E3CE-6743-CE49-B56B-741E8A01DBB6}">
      <dgm:prSet/>
      <dgm:spPr/>
      <dgm:t>
        <a:bodyPr/>
        <a:lstStyle/>
        <a:p>
          <a:endParaRPr lang="en-GB"/>
        </a:p>
      </dgm:t>
    </dgm:pt>
    <dgm:pt modelId="{3B08CE5F-B30F-1E4C-ADF4-2E5080F6A882}">
      <dgm:prSet/>
      <dgm:spPr/>
      <dgm:t>
        <a:bodyPr/>
        <a:lstStyle/>
        <a:p>
          <a:r>
            <a:rPr lang="en-GB" dirty="0"/>
            <a:t>Come up with an idea for each letter of the alphabet A-Z</a:t>
          </a:r>
        </a:p>
      </dgm:t>
    </dgm:pt>
    <dgm:pt modelId="{EF94D4F0-4867-7D48-B748-AC4053A9DBCD}" type="parTrans" cxnId="{8C481D2D-2E2B-7C4B-9B37-2652B5045577}">
      <dgm:prSet/>
      <dgm:spPr/>
      <dgm:t>
        <a:bodyPr/>
        <a:lstStyle/>
        <a:p>
          <a:endParaRPr lang="en-GB"/>
        </a:p>
      </dgm:t>
    </dgm:pt>
    <dgm:pt modelId="{4F29DEB9-7A27-3145-B74D-277E118CC799}" type="sibTrans" cxnId="{8C481D2D-2E2B-7C4B-9B37-2652B5045577}">
      <dgm:prSet/>
      <dgm:spPr/>
      <dgm:t>
        <a:bodyPr/>
        <a:lstStyle/>
        <a:p>
          <a:endParaRPr lang="en-GB"/>
        </a:p>
      </dgm:t>
    </dgm:pt>
    <dgm:pt modelId="{C978C75E-617C-A14C-9C62-313F89FC1D5E}">
      <dgm:prSet/>
      <dgm:spPr/>
      <dgm:t>
        <a:bodyPr/>
        <a:lstStyle/>
        <a:p>
          <a:r>
            <a:rPr lang="en-GB" dirty="0"/>
            <a:t>Brainstorm</a:t>
          </a:r>
          <a:r>
            <a:rPr lang="en-GB" baseline="0" dirty="0"/>
            <a:t> in a bookstore</a:t>
          </a:r>
          <a:endParaRPr lang="en-GB" dirty="0"/>
        </a:p>
      </dgm:t>
    </dgm:pt>
    <dgm:pt modelId="{CA116EFB-CFE3-054F-8A84-8F9640F9BFD8}" type="parTrans" cxnId="{6590FAAE-4ED7-474E-B0A5-670060616866}">
      <dgm:prSet/>
      <dgm:spPr/>
      <dgm:t>
        <a:bodyPr/>
        <a:lstStyle/>
        <a:p>
          <a:endParaRPr lang="en-GB"/>
        </a:p>
      </dgm:t>
    </dgm:pt>
    <dgm:pt modelId="{C9AE9E05-B626-C549-8B05-39C74C7D0A15}" type="sibTrans" cxnId="{6590FAAE-4ED7-474E-B0A5-670060616866}">
      <dgm:prSet/>
      <dgm:spPr/>
      <dgm:t>
        <a:bodyPr/>
        <a:lstStyle/>
        <a:p>
          <a:endParaRPr lang="en-GB"/>
        </a:p>
      </dgm:t>
    </dgm:pt>
    <dgm:pt modelId="{F1ACE46C-CEB9-7646-AE6A-AF9B506CF873}">
      <dgm:prSet/>
      <dgm:spPr/>
      <dgm:t>
        <a:bodyPr/>
        <a:lstStyle/>
        <a:p>
          <a:r>
            <a:rPr lang="en-GB" dirty="0"/>
            <a:t>Has someone had your problem before? Related worlds</a:t>
          </a:r>
        </a:p>
      </dgm:t>
    </dgm:pt>
    <dgm:pt modelId="{266AE01A-2F19-C143-85AD-3E9EB3803DE2}" type="parTrans" cxnId="{FE773F4B-1472-9F40-A90C-B1057DF84E41}">
      <dgm:prSet/>
      <dgm:spPr/>
      <dgm:t>
        <a:bodyPr/>
        <a:lstStyle/>
        <a:p>
          <a:endParaRPr lang="en-GB"/>
        </a:p>
      </dgm:t>
    </dgm:pt>
    <dgm:pt modelId="{1CEB4C05-CB86-A748-A7A8-EF5E8BF8CEC4}" type="sibTrans" cxnId="{FE773F4B-1472-9F40-A90C-B1057DF84E41}">
      <dgm:prSet/>
      <dgm:spPr/>
      <dgm:t>
        <a:bodyPr/>
        <a:lstStyle/>
        <a:p>
          <a:endParaRPr lang="en-GB"/>
        </a:p>
      </dgm:t>
    </dgm:pt>
    <dgm:pt modelId="{5BDEBE3F-2FE4-0148-92BE-41675FF0D34D}">
      <dgm:prSet/>
      <dgm:spPr/>
      <dgm:t>
        <a:bodyPr/>
        <a:lstStyle/>
        <a:p>
          <a:r>
            <a:rPr lang="en-GB" dirty="0"/>
            <a:t>What ideas do you already have? </a:t>
          </a:r>
          <a:r>
            <a:rPr lang="en-GB" dirty="0" err="1"/>
            <a:t>Usecandor</a:t>
          </a:r>
          <a:endParaRPr lang="en-GB" dirty="0"/>
        </a:p>
      </dgm:t>
    </dgm:pt>
    <dgm:pt modelId="{1D9BA2C5-C27F-094D-BABA-D6FCF48052A8}" type="parTrans" cxnId="{9CC04EB0-D4E3-844F-A312-348492E6EB43}">
      <dgm:prSet/>
      <dgm:spPr/>
      <dgm:t>
        <a:bodyPr/>
        <a:lstStyle/>
        <a:p>
          <a:endParaRPr lang="en-GB"/>
        </a:p>
      </dgm:t>
    </dgm:pt>
    <dgm:pt modelId="{8A43F0E4-C52C-1D45-B02A-541C9C91DCE3}" type="sibTrans" cxnId="{9CC04EB0-D4E3-844F-A312-348492E6EB43}">
      <dgm:prSet/>
      <dgm:spPr/>
      <dgm:t>
        <a:bodyPr/>
        <a:lstStyle/>
        <a:p>
          <a:endParaRPr lang="en-GB"/>
        </a:p>
      </dgm:t>
    </dgm:pt>
    <dgm:pt modelId="{344F88EC-1C9A-D84D-AF26-9AB99BF06D24}">
      <dgm:prSet/>
      <dgm:spPr/>
      <dgm:t>
        <a:bodyPr/>
        <a:lstStyle/>
        <a:p>
          <a:r>
            <a:rPr lang="en-GB" dirty="0"/>
            <a:t>Empathy is your superpower – empathy map</a:t>
          </a:r>
        </a:p>
      </dgm:t>
    </dgm:pt>
    <dgm:pt modelId="{97B766E1-E224-0A47-8AB4-5E9789CC4FEB}" type="parTrans" cxnId="{DB831EF2-506E-2046-893A-0E82059743F7}">
      <dgm:prSet/>
      <dgm:spPr/>
      <dgm:t>
        <a:bodyPr/>
        <a:lstStyle/>
        <a:p>
          <a:endParaRPr lang="en-GB"/>
        </a:p>
      </dgm:t>
    </dgm:pt>
    <dgm:pt modelId="{0AD4A607-4343-3340-B85E-0E7089694E99}" type="sibTrans" cxnId="{DB831EF2-506E-2046-893A-0E82059743F7}">
      <dgm:prSet/>
      <dgm:spPr/>
      <dgm:t>
        <a:bodyPr/>
        <a:lstStyle/>
        <a:p>
          <a:endParaRPr lang="en-GB"/>
        </a:p>
      </dgm:t>
    </dgm:pt>
    <dgm:pt modelId="{92060AC8-C05F-FF40-8B7E-E3F69F682C49}">
      <dgm:prSet/>
      <dgm:spPr/>
      <dgm:t>
        <a:bodyPr/>
        <a:lstStyle/>
        <a:p>
          <a:r>
            <a:rPr lang="en-GB" dirty="0"/>
            <a:t>Experience Tour</a:t>
          </a:r>
        </a:p>
      </dgm:t>
    </dgm:pt>
    <dgm:pt modelId="{2CE86845-22DA-154A-B2F7-D87A23FFC59B}" type="parTrans" cxnId="{B7E5BF37-AADD-D741-B248-B7CB4E29E8D0}">
      <dgm:prSet/>
      <dgm:spPr/>
      <dgm:t>
        <a:bodyPr/>
        <a:lstStyle/>
        <a:p>
          <a:endParaRPr lang="en-GB"/>
        </a:p>
      </dgm:t>
    </dgm:pt>
    <dgm:pt modelId="{D4215007-64A1-254D-8338-4E27D3700D3E}" type="sibTrans" cxnId="{B7E5BF37-AADD-D741-B248-B7CB4E29E8D0}">
      <dgm:prSet/>
      <dgm:spPr/>
      <dgm:t>
        <a:bodyPr/>
        <a:lstStyle/>
        <a:p>
          <a:endParaRPr lang="en-GB"/>
        </a:p>
      </dgm:t>
    </dgm:pt>
    <dgm:pt modelId="{FE73D476-8EEF-0F49-B289-92ADB52B6699}">
      <dgm:prSet/>
      <dgm:spPr/>
      <dgm:t>
        <a:bodyPr/>
        <a:lstStyle/>
        <a:p>
          <a:r>
            <a:rPr lang="en-GB" dirty="0"/>
            <a:t>Photo safari</a:t>
          </a:r>
        </a:p>
      </dgm:t>
    </dgm:pt>
    <dgm:pt modelId="{2B20D40D-BA0D-F94C-B609-D8A54508A73A}" type="parTrans" cxnId="{CD4C656E-211A-E345-BF7D-73FFC12FF2A5}">
      <dgm:prSet/>
      <dgm:spPr/>
      <dgm:t>
        <a:bodyPr/>
        <a:lstStyle/>
        <a:p>
          <a:endParaRPr lang="en-GB"/>
        </a:p>
      </dgm:t>
    </dgm:pt>
    <dgm:pt modelId="{0F91FAB7-CB0A-5945-8444-F6577225EEDD}" type="sibTrans" cxnId="{CD4C656E-211A-E345-BF7D-73FFC12FF2A5}">
      <dgm:prSet/>
      <dgm:spPr/>
      <dgm:t>
        <a:bodyPr/>
        <a:lstStyle/>
        <a:p>
          <a:endParaRPr lang="en-GB"/>
        </a:p>
      </dgm:t>
    </dgm:pt>
    <dgm:pt modelId="{5572E0FD-537B-6B4A-80C2-4343020E1A8E}">
      <dgm:prSet/>
      <dgm:spPr/>
      <dgm:t>
        <a:bodyPr/>
        <a:lstStyle/>
        <a:p>
          <a:r>
            <a:rPr lang="en-GB" dirty="0"/>
            <a:t>Question storm</a:t>
          </a:r>
        </a:p>
      </dgm:t>
    </dgm:pt>
    <dgm:pt modelId="{C576FE90-57E8-2B45-B678-0A59F8910A4E}" type="parTrans" cxnId="{B40087F8-CE64-AB4F-90CA-F11B0C3FC560}">
      <dgm:prSet/>
      <dgm:spPr/>
      <dgm:t>
        <a:bodyPr/>
        <a:lstStyle/>
        <a:p>
          <a:endParaRPr lang="en-GB"/>
        </a:p>
      </dgm:t>
    </dgm:pt>
    <dgm:pt modelId="{67B402B6-D70E-8546-AFC9-10C2F55837E0}" type="sibTrans" cxnId="{B40087F8-CE64-AB4F-90CA-F11B0C3FC560}">
      <dgm:prSet/>
      <dgm:spPr/>
      <dgm:t>
        <a:bodyPr/>
        <a:lstStyle/>
        <a:p>
          <a:endParaRPr lang="en-GB"/>
        </a:p>
      </dgm:t>
    </dgm:pt>
    <dgm:pt modelId="{4DEE7809-CB45-E74E-ABAC-4987274EB5A1}">
      <dgm:prSet/>
      <dgm:spPr/>
      <dgm:t>
        <a:bodyPr/>
        <a:lstStyle/>
        <a:p>
          <a:r>
            <a:rPr lang="en-GB" dirty="0"/>
            <a:t>One word</a:t>
          </a:r>
        </a:p>
      </dgm:t>
    </dgm:pt>
    <dgm:pt modelId="{7F507463-AF1B-4E4F-8E40-52E2A75FB0E3}" type="parTrans" cxnId="{2D321EA0-90F7-2349-ADBB-1A58BA854EA2}">
      <dgm:prSet/>
      <dgm:spPr/>
      <dgm:t>
        <a:bodyPr/>
        <a:lstStyle/>
        <a:p>
          <a:endParaRPr lang="en-GB"/>
        </a:p>
      </dgm:t>
    </dgm:pt>
    <dgm:pt modelId="{B6EFB16E-2FBD-364E-A98C-EB588100ED49}" type="sibTrans" cxnId="{2D321EA0-90F7-2349-ADBB-1A58BA854EA2}">
      <dgm:prSet/>
      <dgm:spPr/>
      <dgm:t>
        <a:bodyPr/>
        <a:lstStyle/>
        <a:p>
          <a:endParaRPr lang="en-GB"/>
        </a:p>
      </dgm:t>
    </dgm:pt>
    <dgm:pt modelId="{9347A92D-FB50-F94F-BC48-AB0AF48A1F38}">
      <dgm:prSet/>
      <dgm:spPr/>
      <dgm:t>
        <a:bodyPr/>
        <a:lstStyle/>
        <a:p>
          <a:r>
            <a:rPr lang="en-GB" dirty="0"/>
            <a:t>Tell it to your gran</a:t>
          </a:r>
        </a:p>
      </dgm:t>
    </dgm:pt>
    <dgm:pt modelId="{2D662B41-10A5-D541-B5F8-13A1334A232F}" type="parTrans" cxnId="{1D5ECF93-051E-BB44-A3D0-9FD6FB106B7B}">
      <dgm:prSet/>
      <dgm:spPr/>
      <dgm:t>
        <a:bodyPr/>
        <a:lstStyle/>
        <a:p>
          <a:endParaRPr lang="en-GB"/>
        </a:p>
      </dgm:t>
    </dgm:pt>
    <dgm:pt modelId="{217F92DD-C64F-6040-A52F-33591A94FBF7}" type="sibTrans" cxnId="{1D5ECF93-051E-BB44-A3D0-9FD6FB106B7B}">
      <dgm:prSet/>
      <dgm:spPr/>
      <dgm:t>
        <a:bodyPr/>
        <a:lstStyle/>
        <a:p>
          <a:endParaRPr lang="en-GB"/>
        </a:p>
      </dgm:t>
    </dgm:pt>
    <dgm:pt modelId="{AB7DADF3-3F02-C742-A298-2BA77D49245E}">
      <dgm:prSet/>
      <dgm:spPr/>
      <dgm:t>
        <a:bodyPr/>
        <a:lstStyle/>
        <a:p>
          <a:r>
            <a:rPr lang="en-GB" dirty="0"/>
            <a:t>Random stimulus</a:t>
          </a:r>
        </a:p>
      </dgm:t>
    </dgm:pt>
    <dgm:pt modelId="{22AE4D90-190C-C84A-9422-DE21941B6A65}" type="parTrans" cxnId="{C371E3AD-EDB3-854E-B882-124CC003FE12}">
      <dgm:prSet/>
      <dgm:spPr/>
      <dgm:t>
        <a:bodyPr/>
        <a:lstStyle/>
        <a:p>
          <a:endParaRPr lang="en-GB"/>
        </a:p>
      </dgm:t>
    </dgm:pt>
    <dgm:pt modelId="{7F5F78F0-9D7A-4D44-8B85-B43378EB7D9B}" type="sibTrans" cxnId="{C371E3AD-EDB3-854E-B882-124CC003FE12}">
      <dgm:prSet/>
      <dgm:spPr/>
      <dgm:t>
        <a:bodyPr/>
        <a:lstStyle/>
        <a:p>
          <a:endParaRPr lang="en-GB"/>
        </a:p>
      </dgm:t>
    </dgm:pt>
    <dgm:pt modelId="{E032D064-02A0-D24F-8EB7-495A5D6BA6B8}" type="pres">
      <dgm:prSet presAssocID="{75F3BA2E-6513-42BF-97D1-D89BC5A574AE}" presName="diagram" presStyleCnt="0">
        <dgm:presLayoutVars>
          <dgm:dir/>
          <dgm:resizeHandles val="exact"/>
        </dgm:presLayoutVars>
      </dgm:prSet>
      <dgm:spPr/>
    </dgm:pt>
    <dgm:pt modelId="{AE9F73EB-498B-B54D-9571-48449B3B627B}" type="pres">
      <dgm:prSet presAssocID="{B617E7CA-2250-49EE-8862-0102723CF443}" presName="node" presStyleLbl="node1" presStyleIdx="0" presStyleCnt="16">
        <dgm:presLayoutVars>
          <dgm:bulletEnabled val="1"/>
        </dgm:presLayoutVars>
      </dgm:prSet>
      <dgm:spPr/>
    </dgm:pt>
    <dgm:pt modelId="{90492DB6-3ACE-CE49-8B6C-21E8552D08A9}" type="pres">
      <dgm:prSet presAssocID="{E1031884-D314-4928-83DF-8F51F722632D}" presName="sibTrans" presStyleCnt="0"/>
      <dgm:spPr/>
    </dgm:pt>
    <dgm:pt modelId="{9E6C43CF-0E21-694B-819A-99B5AE11AF0E}" type="pres">
      <dgm:prSet presAssocID="{5572E0FD-537B-6B4A-80C2-4343020E1A8E}" presName="node" presStyleLbl="node1" presStyleIdx="1" presStyleCnt="16">
        <dgm:presLayoutVars>
          <dgm:bulletEnabled val="1"/>
        </dgm:presLayoutVars>
      </dgm:prSet>
      <dgm:spPr/>
    </dgm:pt>
    <dgm:pt modelId="{FB5AC53A-F70C-7B48-9B6C-30233D4DD43D}" type="pres">
      <dgm:prSet presAssocID="{67B402B6-D70E-8546-AFC9-10C2F55837E0}" presName="sibTrans" presStyleCnt="0"/>
      <dgm:spPr/>
    </dgm:pt>
    <dgm:pt modelId="{9E01E343-10A8-564F-8D51-3E7D08CB47BA}" type="pres">
      <dgm:prSet presAssocID="{4DEE7809-CB45-E74E-ABAC-4987274EB5A1}" presName="node" presStyleLbl="node1" presStyleIdx="2" presStyleCnt="16">
        <dgm:presLayoutVars>
          <dgm:bulletEnabled val="1"/>
        </dgm:presLayoutVars>
      </dgm:prSet>
      <dgm:spPr/>
    </dgm:pt>
    <dgm:pt modelId="{56918396-D7EA-E046-99AC-5B340835EDD9}" type="pres">
      <dgm:prSet presAssocID="{B6EFB16E-2FBD-364E-A98C-EB588100ED49}" presName="sibTrans" presStyleCnt="0"/>
      <dgm:spPr/>
    </dgm:pt>
    <dgm:pt modelId="{85C7CE2A-6C66-4448-93E3-5387F44BC93C}" type="pres">
      <dgm:prSet presAssocID="{9347A92D-FB50-F94F-BC48-AB0AF48A1F38}" presName="node" presStyleLbl="node1" presStyleIdx="3" presStyleCnt="16">
        <dgm:presLayoutVars>
          <dgm:bulletEnabled val="1"/>
        </dgm:presLayoutVars>
      </dgm:prSet>
      <dgm:spPr/>
    </dgm:pt>
    <dgm:pt modelId="{36975222-3F44-F14F-9FEC-CB24D03FD8CD}" type="pres">
      <dgm:prSet presAssocID="{217F92DD-C64F-6040-A52F-33591A94FBF7}" presName="sibTrans" presStyleCnt="0"/>
      <dgm:spPr/>
    </dgm:pt>
    <dgm:pt modelId="{AA2372ED-07A3-0F42-8855-8709864D2D07}" type="pres">
      <dgm:prSet presAssocID="{AB7DADF3-3F02-C742-A298-2BA77D49245E}" presName="node" presStyleLbl="node1" presStyleIdx="4" presStyleCnt="16">
        <dgm:presLayoutVars>
          <dgm:bulletEnabled val="1"/>
        </dgm:presLayoutVars>
      </dgm:prSet>
      <dgm:spPr/>
    </dgm:pt>
    <dgm:pt modelId="{83D1CB7B-F895-814D-85E7-3ECBAB0D3522}" type="pres">
      <dgm:prSet presAssocID="{7F5F78F0-9D7A-4D44-8B85-B43378EB7D9B}" presName="sibTrans" presStyleCnt="0"/>
      <dgm:spPr/>
    </dgm:pt>
    <dgm:pt modelId="{E288DCAE-FF09-2746-9AA5-7F8E58AFC208}" type="pres">
      <dgm:prSet presAssocID="{C978C75E-617C-A14C-9C62-313F89FC1D5E}" presName="node" presStyleLbl="node1" presStyleIdx="5" presStyleCnt="16">
        <dgm:presLayoutVars>
          <dgm:bulletEnabled val="1"/>
        </dgm:presLayoutVars>
      </dgm:prSet>
      <dgm:spPr/>
    </dgm:pt>
    <dgm:pt modelId="{0460C3CD-1C1B-E640-8C18-B8E72B3FA3AD}" type="pres">
      <dgm:prSet presAssocID="{C9AE9E05-B626-C549-8B05-39C74C7D0A15}" presName="sibTrans" presStyleCnt="0"/>
      <dgm:spPr/>
    </dgm:pt>
    <dgm:pt modelId="{BA901980-7C34-A943-B453-A206CE70E870}" type="pres">
      <dgm:prSet presAssocID="{F1ACE46C-CEB9-7646-AE6A-AF9B506CF873}" presName="node" presStyleLbl="node1" presStyleIdx="6" presStyleCnt="16">
        <dgm:presLayoutVars>
          <dgm:bulletEnabled val="1"/>
        </dgm:presLayoutVars>
      </dgm:prSet>
      <dgm:spPr/>
    </dgm:pt>
    <dgm:pt modelId="{5F0C5660-6842-E148-914D-F42E0B03E55A}" type="pres">
      <dgm:prSet presAssocID="{1CEB4C05-CB86-A748-A7A8-EF5E8BF8CEC4}" presName="sibTrans" presStyleCnt="0"/>
      <dgm:spPr/>
    </dgm:pt>
    <dgm:pt modelId="{1F6DF9AB-23D9-BF44-A39C-FB6B5250B0A8}" type="pres">
      <dgm:prSet presAssocID="{5BDEBE3F-2FE4-0148-92BE-41675FF0D34D}" presName="node" presStyleLbl="node1" presStyleIdx="7" presStyleCnt="16">
        <dgm:presLayoutVars>
          <dgm:bulletEnabled val="1"/>
        </dgm:presLayoutVars>
      </dgm:prSet>
      <dgm:spPr/>
    </dgm:pt>
    <dgm:pt modelId="{39D89A83-2243-6748-987E-0D72695EC592}" type="pres">
      <dgm:prSet presAssocID="{8A43F0E4-C52C-1D45-B02A-541C9C91DCE3}" presName="sibTrans" presStyleCnt="0"/>
      <dgm:spPr/>
    </dgm:pt>
    <dgm:pt modelId="{26F01B0A-4A15-9649-8755-8F6EE98D3566}" type="pres">
      <dgm:prSet presAssocID="{344F88EC-1C9A-D84D-AF26-9AB99BF06D24}" presName="node" presStyleLbl="node1" presStyleIdx="8" presStyleCnt="16">
        <dgm:presLayoutVars>
          <dgm:bulletEnabled val="1"/>
        </dgm:presLayoutVars>
      </dgm:prSet>
      <dgm:spPr/>
    </dgm:pt>
    <dgm:pt modelId="{3B99E8F8-15DD-254D-99D0-223D5DE22513}" type="pres">
      <dgm:prSet presAssocID="{0AD4A607-4343-3340-B85E-0E7089694E99}" presName="sibTrans" presStyleCnt="0"/>
      <dgm:spPr/>
    </dgm:pt>
    <dgm:pt modelId="{BB139640-F377-4245-8125-83C71037AD7C}" type="pres">
      <dgm:prSet presAssocID="{5F80B177-E6CE-464E-918A-2F4B75934151}" presName="node" presStyleLbl="node1" presStyleIdx="9" presStyleCnt="16" custLinFactNeighborX="-3599" custLinFactNeighborY="-853">
        <dgm:presLayoutVars>
          <dgm:bulletEnabled val="1"/>
        </dgm:presLayoutVars>
      </dgm:prSet>
      <dgm:spPr/>
    </dgm:pt>
    <dgm:pt modelId="{4E3D5037-B961-4942-9B8B-307261C923E1}" type="pres">
      <dgm:prSet presAssocID="{FE851449-850F-493C-9825-3F745A76BA90}" presName="sibTrans" presStyleCnt="0"/>
      <dgm:spPr/>
    </dgm:pt>
    <dgm:pt modelId="{407A201D-B73C-DE4F-B312-42199109CABE}" type="pres">
      <dgm:prSet presAssocID="{473E3AD7-6E57-4C5D-B7E8-783E675B3549}" presName="node" presStyleLbl="node1" presStyleIdx="10" presStyleCnt="16">
        <dgm:presLayoutVars>
          <dgm:bulletEnabled val="1"/>
        </dgm:presLayoutVars>
      </dgm:prSet>
      <dgm:spPr/>
    </dgm:pt>
    <dgm:pt modelId="{3296C822-8D2E-7E4D-BDBB-B43EF8F5DA28}" type="pres">
      <dgm:prSet presAssocID="{3B6ED359-A754-4BA9-9F72-78D0312EC9EC}" presName="sibTrans" presStyleCnt="0"/>
      <dgm:spPr/>
    </dgm:pt>
    <dgm:pt modelId="{5EF6DE78-B0BD-4445-A9DF-40FE76042F89}" type="pres">
      <dgm:prSet presAssocID="{1717A551-E7C1-4C96-B1B3-913A5010207A}" presName="node" presStyleLbl="node1" presStyleIdx="11" presStyleCnt="16">
        <dgm:presLayoutVars>
          <dgm:bulletEnabled val="1"/>
        </dgm:presLayoutVars>
      </dgm:prSet>
      <dgm:spPr/>
    </dgm:pt>
    <dgm:pt modelId="{15D1F19A-ED82-8747-9004-BE76460C34F6}" type="pres">
      <dgm:prSet presAssocID="{D8B1FE93-DD39-437A-A8D0-EE6AE379FA8B}" presName="sibTrans" presStyleCnt="0"/>
      <dgm:spPr/>
    </dgm:pt>
    <dgm:pt modelId="{81CCB75C-DBE2-A844-A7AC-287B00E91405}" type="pres">
      <dgm:prSet presAssocID="{FF058F54-A3C0-034E-A938-E2FD20D4D2CE}" presName="node" presStyleLbl="node1" presStyleIdx="12" presStyleCnt="16">
        <dgm:presLayoutVars>
          <dgm:bulletEnabled val="1"/>
        </dgm:presLayoutVars>
      </dgm:prSet>
      <dgm:spPr/>
    </dgm:pt>
    <dgm:pt modelId="{AF416B1D-30FF-E84D-93FF-E74A72DBC239}" type="pres">
      <dgm:prSet presAssocID="{EB1DAB80-EF9C-454A-86FD-5F7C6E1E9544}" presName="sibTrans" presStyleCnt="0"/>
      <dgm:spPr/>
    </dgm:pt>
    <dgm:pt modelId="{EDAB3AA7-59D8-044C-A54B-0CC57B0195F1}" type="pres">
      <dgm:prSet presAssocID="{3B08CE5F-B30F-1E4C-ADF4-2E5080F6A882}" presName="node" presStyleLbl="node1" presStyleIdx="13" presStyleCnt="16">
        <dgm:presLayoutVars>
          <dgm:bulletEnabled val="1"/>
        </dgm:presLayoutVars>
      </dgm:prSet>
      <dgm:spPr/>
    </dgm:pt>
    <dgm:pt modelId="{FDF2D01D-8032-8F44-B3AB-E2F6BA1F0C62}" type="pres">
      <dgm:prSet presAssocID="{4F29DEB9-7A27-3145-B74D-277E118CC799}" presName="sibTrans" presStyleCnt="0"/>
      <dgm:spPr/>
    </dgm:pt>
    <dgm:pt modelId="{08C146C4-A1F9-5047-9731-139519DC79AF}" type="pres">
      <dgm:prSet presAssocID="{92060AC8-C05F-FF40-8B7E-E3F69F682C49}" presName="node" presStyleLbl="node1" presStyleIdx="14" presStyleCnt="16">
        <dgm:presLayoutVars>
          <dgm:bulletEnabled val="1"/>
        </dgm:presLayoutVars>
      </dgm:prSet>
      <dgm:spPr/>
    </dgm:pt>
    <dgm:pt modelId="{C4661ABE-6318-CB40-93CB-43312BC8B863}" type="pres">
      <dgm:prSet presAssocID="{D4215007-64A1-254D-8338-4E27D3700D3E}" presName="sibTrans" presStyleCnt="0"/>
      <dgm:spPr/>
    </dgm:pt>
    <dgm:pt modelId="{922B9021-3509-DB41-8002-2E1741C3F994}" type="pres">
      <dgm:prSet presAssocID="{FE73D476-8EEF-0F49-B289-92ADB52B6699}" presName="node" presStyleLbl="node1" presStyleIdx="15" presStyleCnt="16">
        <dgm:presLayoutVars>
          <dgm:bulletEnabled val="1"/>
        </dgm:presLayoutVars>
      </dgm:prSet>
      <dgm:spPr/>
    </dgm:pt>
  </dgm:ptLst>
  <dgm:cxnLst>
    <dgm:cxn modelId="{1D964A15-03AF-1741-9896-69CA4BA4B2DF}" type="presOf" srcId="{92060AC8-C05F-FF40-8B7E-E3F69F682C49}" destId="{08C146C4-A1F9-5047-9731-139519DC79AF}" srcOrd="0" destOrd="0" presId="urn:microsoft.com/office/officeart/2005/8/layout/default"/>
    <dgm:cxn modelId="{3F245F1B-4C5A-EA46-9C92-E029E762CFDD}" type="presOf" srcId="{1717A551-E7C1-4C96-B1B3-913A5010207A}" destId="{5EF6DE78-B0BD-4445-A9DF-40FE76042F89}" srcOrd="0" destOrd="0" presId="urn:microsoft.com/office/officeart/2005/8/layout/default"/>
    <dgm:cxn modelId="{40C7CC27-D029-4741-ACE6-AFF12519B5D0}" type="presOf" srcId="{C978C75E-617C-A14C-9C62-313F89FC1D5E}" destId="{E288DCAE-FF09-2746-9AA5-7F8E58AFC208}" srcOrd="0" destOrd="0" presId="urn:microsoft.com/office/officeart/2005/8/layout/default"/>
    <dgm:cxn modelId="{8C481D2D-2E2B-7C4B-9B37-2652B5045577}" srcId="{75F3BA2E-6513-42BF-97D1-D89BC5A574AE}" destId="{3B08CE5F-B30F-1E4C-ADF4-2E5080F6A882}" srcOrd="13" destOrd="0" parTransId="{EF94D4F0-4867-7D48-B748-AC4053A9DBCD}" sibTransId="{4F29DEB9-7A27-3145-B74D-277E118CC799}"/>
    <dgm:cxn modelId="{66077F2D-DE6C-0C4F-9651-82DC9936D285}" type="presOf" srcId="{344F88EC-1C9A-D84D-AF26-9AB99BF06D24}" destId="{26F01B0A-4A15-9649-8755-8F6EE98D3566}" srcOrd="0" destOrd="0" presId="urn:microsoft.com/office/officeart/2005/8/layout/default"/>
    <dgm:cxn modelId="{B7E5BF37-AADD-D741-B248-B7CB4E29E8D0}" srcId="{75F3BA2E-6513-42BF-97D1-D89BC5A574AE}" destId="{92060AC8-C05F-FF40-8B7E-E3F69F682C49}" srcOrd="14" destOrd="0" parTransId="{2CE86845-22DA-154A-B2F7-D87A23FFC59B}" sibTransId="{D4215007-64A1-254D-8338-4E27D3700D3E}"/>
    <dgm:cxn modelId="{DC4B3041-4ABA-8E4F-B10E-FB9DA32E8EE4}" type="presOf" srcId="{F1ACE46C-CEB9-7646-AE6A-AF9B506CF873}" destId="{BA901980-7C34-A943-B453-A206CE70E870}" srcOrd="0" destOrd="0" presId="urn:microsoft.com/office/officeart/2005/8/layout/default"/>
    <dgm:cxn modelId="{D66A4A41-1113-FF4B-95BF-A2A36F1B910B}" type="presOf" srcId="{AB7DADF3-3F02-C742-A298-2BA77D49245E}" destId="{AA2372ED-07A3-0F42-8855-8709864D2D07}" srcOrd="0" destOrd="0" presId="urn:microsoft.com/office/officeart/2005/8/layout/default"/>
    <dgm:cxn modelId="{FE773F4B-1472-9F40-A90C-B1057DF84E41}" srcId="{75F3BA2E-6513-42BF-97D1-D89BC5A574AE}" destId="{F1ACE46C-CEB9-7646-AE6A-AF9B506CF873}" srcOrd="6" destOrd="0" parTransId="{266AE01A-2F19-C143-85AD-3E9EB3803DE2}" sibTransId="{1CEB4C05-CB86-A748-A7A8-EF5E8BF8CEC4}"/>
    <dgm:cxn modelId="{4318134F-40F4-4660-BAA4-612B6BB2F9E1}" srcId="{75F3BA2E-6513-42BF-97D1-D89BC5A574AE}" destId="{473E3AD7-6E57-4C5D-B7E8-783E675B3549}" srcOrd="10" destOrd="0" parTransId="{ACAFC296-FF12-4F16-A83F-60D6D0BDB7CE}" sibTransId="{3B6ED359-A754-4BA9-9F72-78D0312EC9EC}"/>
    <dgm:cxn modelId="{7740B54F-13C5-8845-BC29-6B184B402348}" type="presOf" srcId="{75F3BA2E-6513-42BF-97D1-D89BC5A574AE}" destId="{E032D064-02A0-D24F-8EB7-495A5D6BA6B8}" srcOrd="0" destOrd="0" presId="urn:microsoft.com/office/officeart/2005/8/layout/default"/>
    <dgm:cxn modelId="{5E221B65-35B4-0942-9EA5-20D6AAD0CE87}" type="presOf" srcId="{B617E7CA-2250-49EE-8862-0102723CF443}" destId="{AE9F73EB-498B-B54D-9571-48449B3B627B}" srcOrd="0" destOrd="0" presId="urn:microsoft.com/office/officeart/2005/8/layout/default"/>
    <dgm:cxn modelId="{CD4C656E-211A-E345-BF7D-73FFC12FF2A5}" srcId="{75F3BA2E-6513-42BF-97D1-D89BC5A574AE}" destId="{FE73D476-8EEF-0F49-B289-92ADB52B6699}" srcOrd="15" destOrd="0" parTransId="{2B20D40D-BA0D-F94C-B609-D8A54508A73A}" sibTransId="{0F91FAB7-CB0A-5945-8444-F6577225EEDD}"/>
    <dgm:cxn modelId="{1D5ECF93-051E-BB44-A3D0-9FD6FB106B7B}" srcId="{75F3BA2E-6513-42BF-97D1-D89BC5A574AE}" destId="{9347A92D-FB50-F94F-BC48-AB0AF48A1F38}" srcOrd="3" destOrd="0" parTransId="{2D662B41-10A5-D541-B5F8-13A1334A232F}" sibTransId="{217F92DD-C64F-6040-A52F-33591A94FBF7}"/>
    <dgm:cxn modelId="{38878D98-E16D-9A49-BAF2-9E08C75130DD}" type="presOf" srcId="{FF058F54-A3C0-034E-A938-E2FD20D4D2CE}" destId="{81CCB75C-DBE2-A844-A7AC-287B00E91405}" srcOrd="0" destOrd="0" presId="urn:microsoft.com/office/officeart/2005/8/layout/default"/>
    <dgm:cxn modelId="{2D321EA0-90F7-2349-ADBB-1A58BA854EA2}" srcId="{75F3BA2E-6513-42BF-97D1-D89BC5A574AE}" destId="{4DEE7809-CB45-E74E-ABAC-4987274EB5A1}" srcOrd="2" destOrd="0" parTransId="{7F507463-AF1B-4E4F-8E40-52E2A75FB0E3}" sibTransId="{B6EFB16E-2FBD-364E-A98C-EB588100ED49}"/>
    <dgm:cxn modelId="{C371E3AD-EDB3-854E-B882-124CC003FE12}" srcId="{75F3BA2E-6513-42BF-97D1-D89BC5A574AE}" destId="{AB7DADF3-3F02-C742-A298-2BA77D49245E}" srcOrd="4" destOrd="0" parTransId="{22AE4D90-190C-C84A-9422-DE21941B6A65}" sibTransId="{7F5F78F0-9D7A-4D44-8B85-B43378EB7D9B}"/>
    <dgm:cxn modelId="{6590FAAE-4ED7-474E-B0A5-670060616866}" srcId="{75F3BA2E-6513-42BF-97D1-D89BC5A574AE}" destId="{C978C75E-617C-A14C-9C62-313F89FC1D5E}" srcOrd="5" destOrd="0" parTransId="{CA116EFB-CFE3-054F-8A84-8F9640F9BFD8}" sibTransId="{C9AE9E05-B626-C549-8B05-39C74C7D0A15}"/>
    <dgm:cxn modelId="{9CC04EB0-D4E3-844F-A312-348492E6EB43}" srcId="{75F3BA2E-6513-42BF-97D1-D89BC5A574AE}" destId="{5BDEBE3F-2FE4-0148-92BE-41675FF0D34D}" srcOrd="7" destOrd="0" parTransId="{1D9BA2C5-C27F-094D-BABA-D6FCF48052A8}" sibTransId="{8A43F0E4-C52C-1D45-B02A-541C9C91DCE3}"/>
    <dgm:cxn modelId="{41A6CAB6-5420-B04F-BDBE-7C34E17DE2DB}" type="presOf" srcId="{473E3AD7-6E57-4C5D-B7E8-783E675B3549}" destId="{407A201D-B73C-DE4F-B312-42199109CABE}" srcOrd="0" destOrd="0" presId="urn:microsoft.com/office/officeart/2005/8/layout/default"/>
    <dgm:cxn modelId="{AC7A81BB-A9AC-8449-9503-339B5BC48EFD}" type="presOf" srcId="{9347A92D-FB50-F94F-BC48-AB0AF48A1F38}" destId="{85C7CE2A-6C66-4448-93E3-5387F44BC93C}" srcOrd="0" destOrd="0" presId="urn:microsoft.com/office/officeart/2005/8/layout/default"/>
    <dgm:cxn modelId="{E6C8E3CE-6743-CE49-B56B-741E8A01DBB6}" srcId="{75F3BA2E-6513-42BF-97D1-D89BC5A574AE}" destId="{FF058F54-A3C0-034E-A938-E2FD20D4D2CE}" srcOrd="12" destOrd="0" parTransId="{080CB8D5-DEDE-9946-847F-EAE310F481EE}" sibTransId="{EB1DAB80-EF9C-454A-86FD-5F7C6E1E9544}"/>
    <dgm:cxn modelId="{0534EACE-D828-9F40-8C75-13BC99075BA2}" type="presOf" srcId="{5572E0FD-537B-6B4A-80C2-4343020E1A8E}" destId="{9E6C43CF-0E21-694B-819A-99B5AE11AF0E}" srcOrd="0" destOrd="0" presId="urn:microsoft.com/office/officeart/2005/8/layout/default"/>
    <dgm:cxn modelId="{67D2A1CF-460D-4B2F-86DD-20D97D35254E}" srcId="{75F3BA2E-6513-42BF-97D1-D89BC5A574AE}" destId="{B617E7CA-2250-49EE-8862-0102723CF443}" srcOrd="0" destOrd="0" parTransId="{575A8426-FF77-4109-B916-DA25A3B56360}" sibTransId="{E1031884-D314-4928-83DF-8F51F722632D}"/>
    <dgm:cxn modelId="{961D5ED5-3695-43A8-93C1-CC5EA31D80BD}" srcId="{75F3BA2E-6513-42BF-97D1-D89BC5A574AE}" destId="{5F80B177-E6CE-464E-918A-2F4B75934151}" srcOrd="9" destOrd="0" parTransId="{76B8EDC8-5B3F-4085-B830-C95C88614B7D}" sibTransId="{FE851449-850F-493C-9825-3F745A76BA90}"/>
    <dgm:cxn modelId="{4A0F98D5-73E1-514F-802E-A15BFAC5C585}" type="presOf" srcId="{5BDEBE3F-2FE4-0148-92BE-41675FF0D34D}" destId="{1F6DF9AB-23D9-BF44-A39C-FB6B5250B0A8}" srcOrd="0" destOrd="0" presId="urn:microsoft.com/office/officeart/2005/8/layout/default"/>
    <dgm:cxn modelId="{6C6161DE-9969-F646-A168-35BC88EE9AA6}" type="presOf" srcId="{5F80B177-E6CE-464E-918A-2F4B75934151}" destId="{BB139640-F377-4245-8125-83C71037AD7C}" srcOrd="0" destOrd="0" presId="urn:microsoft.com/office/officeart/2005/8/layout/default"/>
    <dgm:cxn modelId="{4988E8DE-5F8A-5348-BC6C-AA7DA8AFDF12}" type="presOf" srcId="{3B08CE5F-B30F-1E4C-ADF4-2E5080F6A882}" destId="{EDAB3AA7-59D8-044C-A54B-0CC57B0195F1}" srcOrd="0" destOrd="0" presId="urn:microsoft.com/office/officeart/2005/8/layout/default"/>
    <dgm:cxn modelId="{DA7065E5-DAE2-4547-8F9E-46EC261865EB}" srcId="{75F3BA2E-6513-42BF-97D1-D89BC5A574AE}" destId="{1717A551-E7C1-4C96-B1B3-913A5010207A}" srcOrd="11" destOrd="0" parTransId="{4F47E481-9DB9-4BD4-8B7F-62E9F3FEF412}" sibTransId="{D8B1FE93-DD39-437A-A8D0-EE6AE379FA8B}"/>
    <dgm:cxn modelId="{DBE347E8-5BF5-5A49-A752-E88F9BFE9542}" type="presOf" srcId="{FE73D476-8EEF-0F49-B289-92ADB52B6699}" destId="{922B9021-3509-DB41-8002-2E1741C3F994}" srcOrd="0" destOrd="0" presId="urn:microsoft.com/office/officeart/2005/8/layout/default"/>
    <dgm:cxn modelId="{DB831EF2-506E-2046-893A-0E82059743F7}" srcId="{75F3BA2E-6513-42BF-97D1-D89BC5A574AE}" destId="{344F88EC-1C9A-D84D-AF26-9AB99BF06D24}" srcOrd="8" destOrd="0" parTransId="{97B766E1-E224-0A47-8AB4-5E9789CC4FEB}" sibTransId="{0AD4A607-4343-3340-B85E-0E7089694E99}"/>
    <dgm:cxn modelId="{B40087F8-CE64-AB4F-90CA-F11B0C3FC560}" srcId="{75F3BA2E-6513-42BF-97D1-D89BC5A574AE}" destId="{5572E0FD-537B-6B4A-80C2-4343020E1A8E}" srcOrd="1" destOrd="0" parTransId="{C576FE90-57E8-2B45-B678-0A59F8910A4E}" sibTransId="{67B402B6-D70E-8546-AFC9-10C2F55837E0}"/>
    <dgm:cxn modelId="{D7FE08FC-5C44-E442-82CB-7BD405359D25}" type="presOf" srcId="{4DEE7809-CB45-E74E-ABAC-4987274EB5A1}" destId="{9E01E343-10A8-564F-8D51-3E7D08CB47BA}" srcOrd="0" destOrd="0" presId="urn:microsoft.com/office/officeart/2005/8/layout/default"/>
    <dgm:cxn modelId="{62D8A3BC-695D-7E4C-8AE1-53A4931C05AC}" type="presParOf" srcId="{E032D064-02A0-D24F-8EB7-495A5D6BA6B8}" destId="{AE9F73EB-498B-B54D-9571-48449B3B627B}" srcOrd="0" destOrd="0" presId="urn:microsoft.com/office/officeart/2005/8/layout/default"/>
    <dgm:cxn modelId="{F945A467-605E-DD47-B965-44EA8077D4DC}" type="presParOf" srcId="{E032D064-02A0-D24F-8EB7-495A5D6BA6B8}" destId="{90492DB6-3ACE-CE49-8B6C-21E8552D08A9}" srcOrd="1" destOrd="0" presId="urn:microsoft.com/office/officeart/2005/8/layout/default"/>
    <dgm:cxn modelId="{CDF77C8D-AB27-D44E-8885-9FBB8BCAFD94}" type="presParOf" srcId="{E032D064-02A0-D24F-8EB7-495A5D6BA6B8}" destId="{9E6C43CF-0E21-694B-819A-99B5AE11AF0E}" srcOrd="2" destOrd="0" presId="urn:microsoft.com/office/officeart/2005/8/layout/default"/>
    <dgm:cxn modelId="{20EB0E88-B6C1-A64A-A30B-8725ADDC1B10}" type="presParOf" srcId="{E032D064-02A0-D24F-8EB7-495A5D6BA6B8}" destId="{FB5AC53A-F70C-7B48-9B6C-30233D4DD43D}" srcOrd="3" destOrd="0" presId="urn:microsoft.com/office/officeart/2005/8/layout/default"/>
    <dgm:cxn modelId="{C15FEA35-489E-4D42-AD15-2691B13A2C66}" type="presParOf" srcId="{E032D064-02A0-D24F-8EB7-495A5D6BA6B8}" destId="{9E01E343-10A8-564F-8D51-3E7D08CB47BA}" srcOrd="4" destOrd="0" presId="urn:microsoft.com/office/officeart/2005/8/layout/default"/>
    <dgm:cxn modelId="{C63A9510-465E-BA4E-904C-99EDC2655EF0}" type="presParOf" srcId="{E032D064-02A0-D24F-8EB7-495A5D6BA6B8}" destId="{56918396-D7EA-E046-99AC-5B340835EDD9}" srcOrd="5" destOrd="0" presId="urn:microsoft.com/office/officeart/2005/8/layout/default"/>
    <dgm:cxn modelId="{6194F25D-7661-8347-8339-EFD92258B443}" type="presParOf" srcId="{E032D064-02A0-D24F-8EB7-495A5D6BA6B8}" destId="{85C7CE2A-6C66-4448-93E3-5387F44BC93C}" srcOrd="6" destOrd="0" presId="urn:microsoft.com/office/officeart/2005/8/layout/default"/>
    <dgm:cxn modelId="{8C60772A-35A2-BA48-BF33-F6A2F356A6ED}" type="presParOf" srcId="{E032D064-02A0-D24F-8EB7-495A5D6BA6B8}" destId="{36975222-3F44-F14F-9FEC-CB24D03FD8CD}" srcOrd="7" destOrd="0" presId="urn:microsoft.com/office/officeart/2005/8/layout/default"/>
    <dgm:cxn modelId="{E2F31D92-10F3-E842-A351-0A8AAF5150A3}" type="presParOf" srcId="{E032D064-02A0-D24F-8EB7-495A5D6BA6B8}" destId="{AA2372ED-07A3-0F42-8855-8709864D2D07}" srcOrd="8" destOrd="0" presId="urn:microsoft.com/office/officeart/2005/8/layout/default"/>
    <dgm:cxn modelId="{6F95D02C-E211-784E-B5CB-405B1BCB447E}" type="presParOf" srcId="{E032D064-02A0-D24F-8EB7-495A5D6BA6B8}" destId="{83D1CB7B-F895-814D-85E7-3ECBAB0D3522}" srcOrd="9" destOrd="0" presId="urn:microsoft.com/office/officeart/2005/8/layout/default"/>
    <dgm:cxn modelId="{9C5D6D82-2B4A-AA48-997B-9677A96E76D0}" type="presParOf" srcId="{E032D064-02A0-D24F-8EB7-495A5D6BA6B8}" destId="{E288DCAE-FF09-2746-9AA5-7F8E58AFC208}" srcOrd="10" destOrd="0" presId="urn:microsoft.com/office/officeart/2005/8/layout/default"/>
    <dgm:cxn modelId="{E9C0CAF1-0FB9-5343-90F0-C475DA738E93}" type="presParOf" srcId="{E032D064-02A0-D24F-8EB7-495A5D6BA6B8}" destId="{0460C3CD-1C1B-E640-8C18-B8E72B3FA3AD}" srcOrd="11" destOrd="0" presId="urn:microsoft.com/office/officeart/2005/8/layout/default"/>
    <dgm:cxn modelId="{1EA08525-91C8-174B-8E6B-7A80CD34DF07}" type="presParOf" srcId="{E032D064-02A0-D24F-8EB7-495A5D6BA6B8}" destId="{BA901980-7C34-A943-B453-A206CE70E870}" srcOrd="12" destOrd="0" presId="urn:microsoft.com/office/officeart/2005/8/layout/default"/>
    <dgm:cxn modelId="{924A3647-FFF0-BC49-8C7F-25494012F75F}" type="presParOf" srcId="{E032D064-02A0-D24F-8EB7-495A5D6BA6B8}" destId="{5F0C5660-6842-E148-914D-F42E0B03E55A}" srcOrd="13" destOrd="0" presId="urn:microsoft.com/office/officeart/2005/8/layout/default"/>
    <dgm:cxn modelId="{F76CE2D9-1D4A-4349-BB9B-E0033CC1D9CD}" type="presParOf" srcId="{E032D064-02A0-D24F-8EB7-495A5D6BA6B8}" destId="{1F6DF9AB-23D9-BF44-A39C-FB6B5250B0A8}" srcOrd="14" destOrd="0" presId="urn:microsoft.com/office/officeart/2005/8/layout/default"/>
    <dgm:cxn modelId="{B1692A53-FB4C-8B41-997D-284C7A5F52D5}" type="presParOf" srcId="{E032D064-02A0-D24F-8EB7-495A5D6BA6B8}" destId="{39D89A83-2243-6748-987E-0D72695EC592}" srcOrd="15" destOrd="0" presId="urn:microsoft.com/office/officeart/2005/8/layout/default"/>
    <dgm:cxn modelId="{9FBF80B3-C3FF-7C44-A223-21667BC788B8}" type="presParOf" srcId="{E032D064-02A0-D24F-8EB7-495A5D6BA6B8}" destId="{26F01B0A-4A15-9649-8755-8F6EE98D3566}" srcOrd="16" destOrd="0" presId="urn:microsoft.com/office/officeart/2005/8/layout/default"/>
    <dgm:cxn modelId="{25EB1981-7BFA-994D-974E-FE66CFC19B9E}" type="presParOf" srcId="{E032D064-02A0-D24F-8EB7-495A5D6BA6B8}" destId="{3B99E8F8-15DD-254D-99D0-223D5DE22513}" srcOrd="17" destOrd="0" presId="urn:microsoft.com/office/officeart/2005/8/layout/default"/>
    <dgm:cxn modelId="{5CAEF674-EE99-C240-8BE7-61DC61DB5D94}" type="presParOf" srcId="{E032D064-02A0-D24F-8EB7-495A5D6BA6B8}" destId="{BB139640-F377-4245-8125-83C71037AD7C}" srcOrd="18" destOrd="0" presId="urn:microsoft.com/office/officeart/2005/8/layout/default"/>
    <dgm:cxn modelId="{5D1CE8E6-4A17-2C41-BA7A-47635AB76A79}" type="presParOf" srcId="{E032D064-02A0-D24F-8EB7-495A5D6BA6B8}" destId="{4E3D5037-B961-4942-9B8B-307261C923E1}" srcOrd="19" destOrd="0" presId="urn:microsoft.com/office/officeart/2005/8/layout/default"/>
    <dgm:cxn modelId="{55A738AB-D90A-ED4B-8386-2D242F66750E}" type="presParOf" srcId="{E032D064-02A0-D24F-8EB7-495A5D6BA6B8}" destId="{407A201D-B73C-DE4F-B312-42199109CABE}" srcOrd="20" destOrd="0" presId="urn:microsoft.com/office/officeart/2005/8/layout/default"/>
    <dgm:cxn modelId="{F0D7033E-A052-0643-B574-8B86D848BD0E}" type="presParOf" srcId="{E032D064-02A0-D24F-8EB7-495A5D6BA6B8}" destId="{3296C822-8D2E-7E4D-BDBB-B43EF8F5DA28}" srcOrd="21" destOrd="0" presId="urn:microsoft.com/office/officeart/2005/8/layout/default"/>
    <dgm:cxn modelId="{ED52F054-5706-5A4F-B877-C87B291A98C6}" type="presParOf" srcId="{E032D064-02A0-D24F-8EB7-495A5D6BA6B8}" destId="{5EF6DE78-B0BD-4445-A9DF-40FE76042F89}" srcOrd="22" destOrd="0" presId="urn:microsoft.com/office/officeart/2005/8/layout/default"/>
    <dgm:cxn modelId="{FA63CD95-6C24-694F-AD40-7DC783F24C87}" type="presParOf" srcId="{E032D064-02A0-D24F-8EB7-495A5D6BA6B8}" destId="{15D1F19A-ED82-8747-9004-BE76460C34F6}" srcOrd="23" destOrd="0" presId="urn:microsoft.com/office/officeart/2005/8/layout/default"/>
    <dgm:cxn modelId="{22F9FEBC-9121-2245-9DA9-7CDA41862E4A}" type="presParOf" srcId="{E032D064-02A0-D24F-8EB7-495A5D6BA6B8}" destId="{81CCB75C-DBE2-A844-A7AC-287B00E91405}" srcOrd="24" destOrd="0" presId="urn:microsoft.com/office/officeart/2005/8/layout/default"/>
    <dgm:cxn modelId="{FD36C22C-9381-D14B-8C13-A665C404266F}" type="presParOf" srcId="{E032D064-02A0-D24F-8EB7-495A5D6BA6B8}" destId="{AF416B1D-30FF-E84D-93FF-E74A72DBC239}" srcOrd="25" destOrd="0" presId="urn:microsoft.com/office/officeart/2005/8/layout/default"/>
    <dgm:cxn modelId="{4E763384-3E0F-E741-BEDB-85AB43978BCB}" type="presParOf" srcId="{E032D064-02A0-D24F-8EB7-495A5D6BA6B8}" destId="{EDAB3AA7-59D8-044C-A54B-0CC57B0195F1}" srcOrd="26" destOrd="0" presId="urn:microsoft.com/office/officeart/2005/8/layout/default"/>
    <dgm:cxn modelId="{9372D379-9687-E540-9BDB-216BCA147F07}" type="presParOf" srcId="{E032D064-02A0-D24F-8EB7-495A5D6BA6B8}" destId="{FDF2D01D-8032-8F44-B3AB-E2F6BA1F0C62}" srcOrd="27" destOrd="0" presId="urn:microsoft.com/office/officeart/2005/8/layout/default"/>
    <dgm:cxn modelId="{7FE97377-E3B9-FF40-95F4-6999497119F8}" type="presParOf" srcId="{E032D064-02A0-D24F-8EB7-495A5D6BA6B8}" destId="{08C146C4-A1F9-5047-9731-139519DC79AF}" srcOrd="28" destOrd="0" presId="urn:microsoft.com/office/officeart/2005/8/layout/default"/>
    <dgm:cxn modelId="{552EBFF9-B134-274A-B1DC-8312D496DD75}" type="presParOf" srcId="{E032D064-02A0-D24F-8EB7-495A5D6BA6B8}" destId="{C4661ABE-6318-CB40-93CB-43312BC8B863}" srcOrd="29" destOrd="0" presId="urn:microsoft.com/office/officeart/2005/8/layout/default"/>
    <dgm:cxn modelId="{85424641-0661-1B4A-8013-0BB4E089B2AD}" type="presParOf" srcId="{E032D064-02A0-D24F-8EB7-495A5D6BA6B8}" destId="{922B9021-3509-DB41-8002-2E1741C3F994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F73EB-498B-B54D-9571-48449B3B627B}">
      <dsp:nvSpPr>
        <dsp:cNvPr id="0" name=""/>
        <dsp:cNvSpPr/>
      </dsp:nvSpPr>
      <dsp:spPr>
        <a:xfrm>
          <a:off x="1563" y="301856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What’s a fun thing to do?</a:t>
          </a:r>
        </a:p>
      </dsp:txBody>
      <dsp:txXfrm>
        <a:off x="1563" y="301856"/>
        <a:ext cx="1240719" cy="744431"/>
      </dsp:txXfrm>
    </dsp:sp>
    <dsp:sp modelId="{9E6C43CF-0E21-694B-819A-99B5AE11AF0E}">
      <dsp:nvSpPr>
        <dsp:cNvPr id="0" name=""/>
        <dsp:cNvSpPr/>
      </dsp:nvSpPr>
      <dsp:spPr>
        <a:xfrm>
          <a:off x="1366355" y="301856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Question storm</a:t>
          </a:r>
        </a:p>
      </dsp:txBody>
      <dsp:txXfrm>
        <a:off x="1366355" y="301856"/>
        <a:ext cx="1240719" cy="744431"/>
      </dsp:txXfrm>
    </dsp:sp>
    <dsp:sp modelId="{9E01E343-10A8-564F-8D51-3E7D08CB47BA}">
      <dsp:nvSpPr>
        <dsp:cNvPr id="0" name=""/>
        <dsp:cNvSpPr/>
      </dsp:nvSpPr>
      <dsp:spPr>
        <a:xfrm>
          <a:off x="2731146" y="301856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One word</a:t>
          </a:r>
        </a:p>
      </dsp:txBody>
      <dsp:txXfrm>
        <a:off x="2731146" y="301856"/>
        <a:ext cx="1240719" cy="744431"/>
      </dsp:txXfrm>
    </dsp:sp>
    <dsp:sp modelId="{85C7CE2A-6C66-4448-93E3-5387F44BC93C}">
      <dsp:nvSpPr>
        <dsp:cNvPr id="0" name=""/>
        <dsp:cNvSpPr/>
      </dsp:nvSpPr>
      <dsp:spPr>
        <a:xfrm>
          <a:off x="4095938" y="301856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Tell it to your gran</a:t>
          </a:r>
        </a:p>
      </dsp:txBody>
      <dsp:txXfrm>
        <a:off x="4095938" y="301856"/>
        <a:ext cx="1240719" cy="744431"/>
      </dsp:txXfrm>
    </dsp:sp>
    <dsp:sp modelId="{AA2372ED-07A3-0F42-8855-8709864D2D07}">
      <dsp:nvSpPr>
        <dsp:cNvPr id="0" name=""/>
        <dsp:cNvSpPr/>
      </dsp:nvSpPr>
      <dsp:spPr>
        <a:xfrm>
          <a:off x="1563" y="1170360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Random stimulus</a:t>
          </a:r>
        </a:p>
      </dsp:txBody>
      <dsp:txXfrm>
        <a:off x="1563" y="1170360"/>
        <a:ext cx="1240719" cy="744431"/>
      </dsp:txXfrm>
    </dsp:sp>
    <dsp:sp modelId="{E288DCAE-FF09-2746-9AA5-7F8E58AFC208}">
      <dsp:nvSpPr>
        <dsp:cNvPr id="0" name=""/>
        <dsp:cNvSpPr/>
      </dsp:nvSpPr>
      <dsp:spPr>
        <a:xfrm>
          <a:off x="1366355" y="1170360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Brainstorm</a:t>
          </a:r>
          <a:r>
            <a:rPr lang="en-GB" sz="1100" kern="1200" baseline="0" dirty="0"/>
            <a:t> in a bookstore</a:t>
          </a:r>
          <a:endParaRPr lang="en-GB" sz="1100" kern="1200" dirty="0"/>
        </a:p>
      </dsp:txBody>
      <dsp:txXfrm>
        <a:off x="1366355" y="1170360"/>
        <a:ext cx="1240719" cy="744431"/>
      </dsp:txXfrm>
    </dsp:sp>
    <dsp:sp modelId="{BA901980-7C34-A943-B453-A206CE70E870}">
      <dsp:nvSpPr>
        <dsp:cNvPr id="0" name=""/>
        <dsp:cNvSpPr/>
      </dsp:nvSpPr>
      <dsp:spPr>
        <a:xfrm>
          <a:off x="2731146" y="1170360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Has someone had your problem before? Related worlds</a:t>
          </a:r>
        </a:p>
      </dsp:txBody>
      <dsp:txXfrm>
        <a:off x="2731146" y="1170360"/>
        <a:ext cx="1240719" cy="744431"/>
      </dsp:txXfrm>
    </dsp:sp>
    <dsp:sp modelId="{1F6DF9AB-23D9-BF44-A39C-FB6B5250B0A8}">
      <dsp:nvSpPr>
        <dsp:cNvPr id="0" name=""/>
        <dsp:cNvSpPr/>
      </dsp:nvSpPr>
      <dsp:spPr>
        <a:xfrm>
          <a:off x="4095938" y="1170360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What ideas do you already have? </a:t>
          </a:r>
          <a:r>
            <a:rPr lang="en-GB" sz="1100" kern="1200" dirty="0" err="1"/>
            <a:t>Usecandor</a:t>
          </a:r>
          <a:endParaRPr lang="en-GB" sz="1100" kern="1200" dirty="0"/>
        </a:p>
      </dsp:txBody>
      <dsp:txXfrm>
        <a:off x="4095938" y="1170360"/>
        <a:ext cx="1240719" cy="744431"/>
      </dsp:txXfrm>
    </dsp:sp>
    <dsp:sp modelId="{26F01B0A-4A15-9649-8755-8F6EE98D3566}">
      <dsp:nvSpPr>
        <dsp:cNvPr id="0" name=""/>
        <dsp:cNvSpPr/>
      </dsp:nvSpPr>
      <dsp:spPr>
        <a:xfrm>
          <a:off x="1563" y="2038863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Empathy is your superpower – empathy map</a:t>
          </a:r>
        </a:p>
      </dsp:txBody>
      <dsp:txXfrm>
        <a:off x="1563" y="2038863"/>
        <a:ext cx="1240719" cy="744431"/>
      </dsp:txXfrm>
    </dsp:sp>
    <dsp:sp modelId="{BB139640-F377-4245-8125-83C71037AD7C}">
      <dsp:nvSpPr>
        <dsp:cNvPr id="0" name=""/>
        <dsp:cNvSpPr/>
      </dsp:nvSpPr>
      <dsp:spPr>
        <a:xfrm>
          <a:off x="1321701" y="2032513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What’s a provocative thing to do?</a:t>
          </a:r>
        </a:p>
      </dsp:txBody>
      <dsp:txXfrm>
        <a:off x="1321701" y="2032513"/>
        <a:ext cx="1240719" cy="744431"/>
      </dsp:txXfrm>
    </dsp:sp>
    <dsp:sp modelId="{407A201D-B73C-DE4F-B312-42199109CABE}">
      <dsp:nvSpPr>
        <dsp:cNvPr id="0" name=""/>
        <dsp:cNvSpPr/>
      </dsp:nvSpPr>
      <dsp:spPr>
        <a:xfrm>
          <a:off x="2731146" y="2038863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What’s a brave thing to do?</a:t>
          </a:r>
        </a:p>
      </dsp:txBody>
      <dsp:txXfrm>
        <a:off x="2731146" y="2038863"/>
        <a:ext cx="1240719" cy="744431"/>
      </dsp:txXfrm>
    </dsp:sp>
    <dsp:sp modelId="{5EF6DE78-B0BD-4445-A9DF-40FE76042F89}">
      <dsp:nvSpPr>
        <dsp:cNvPr id="0" name=""/>
        <dsp:cNvSpPr/>
      </dsp:nvSpPr>
      <dsp:spPr>
        <a:xfrm>
          <a:off x="4095938" y="2038863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What’s the easiest thing to do?</a:t>
          </a:r>
        </a:p>
      </dsp:txBody>
      <dsp:txXfrm>
        <a:off x="4095938" y="2038863"/>
        <a:ext cx="1240719" cy="744431"/>
      </dsp:txXfrm>
    </dsp:sp>
    <dsp:sp modelId="{81CCB75C-DBE2-A844-A7AC-287B00E91405}">
      <dsp:nvSpPr>
        <dsp:cNvPr id="0" name=""/>
        <dsp:cNvSpPr/>
      </dsp:nvSpPr>
      <dsp:spPr>
        <a:xfrm>
          <a:off x="1563" y="2907367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What's an illegal or immoral thing to do?</a:t>
          </a:r>
        </a:p>
      </dsp:txBody>
      <dsp:txXfrm>
        <a:off x="1563" y="2907367"/>
        <a:ext cx="1240719" cy="744431"/>
      </dsp:txXfrm>
    </dsp:sp>
    <dsp:sp modelId="{EDAB3AA7-59D8-044C-A54B-0CC57B0195F1}">
      <dsp:nvSpPr>
        <dsp:cNvPr id="0" name=""/>
        <dsp:cNvSpPr/>
      </dsp:nvSpPr>
      <dsp:spPr>
        <a:xfrm>
          <a:off x="1366355" y="2907367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Come up with an idea for each letter of the alphabet A-Z</a:t>
          </a:r>
        </a:p>
      </dsp:txBody>
      <dsp:txXfrm>
        <a:off x="1366355" y="2907367"/>
        <a:ext cx="1240719" cy="744431"/>
      </dsp:txXfrm>
    </dsp:sp>
    <dsp:sp modelId="{08C146C4-A1F9-5047-9731-139519DC79AF}">
      <dsp:nvSpPr>
        <dsp:cNvPr id="0" name=""/>
        <dsp:cNvSpPr/>
      </dsp:nvSpPr>
      <dsp:spPr>
        <a:xfrm>
          <a:off x="2731146" y="2907367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Experience Tour</a:t>
          </a:r>
        </a:p>
      </dsp:txBody>
      <dsp:txXfrm>
        <a:off x="2731146" y="2907367"/>
        <a:ext cx="1240719" cy="744431"/>
      </dsp:txXfrm>
    </dsp:sp>
    <dsp:sp modelId="{922B9021-3509-DB41-8002-2E1741C3F994}">
      <dsp:nvSpPr>
        <dsp:cNvPr id="0" name=""/>
        <dsp:cNvSpPr/>
      </dsp:nvSpPr>
      <dsp:spPr>
        <a:xfrm>
          <a:off x="4095938" y="2907367"/>
          <a:ext cx="1240719" cy="7444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Photo safari</a:t>
          </a:r>
        </a:p>
      </dsp:txBody>
      <dsp:txXfrm>
        <a:off x="4095938" y="2907367"/>
        <a:ext cx="1240719" cy="744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4"/>
            <a:ext cx="5181600" cy="9800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2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FB34A-B067-8E4C-AB13-9759A521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FF73E-6847-774A-A59B-A998CB239B53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E1D36-0F8E-D449-BF06-8A719C8A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19024-ABF7-C44B-B290-EA4C6D0EB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A1400-17D3-574F-9292-65C36177B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6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7F60B-4E2A-7D40-856E-A4130A831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B06B5-B07C-8F40-8913-FD5C6B28B28A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9A621-A13E-464C-8C6B-53F85FE5F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9B56A-8C65-3B46-A8F6-037E8B4DC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B2B9-F033-E245-81D3-3265AB773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1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3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183093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B018B-8018-824B-8227-350CE0B14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CE9E3-A7C4-C44A-BCE3-5B571CAD8AEE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7DC35-5208-1740-BABE-EDA208411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BCF1D-10D1-EB42-AA7B-5834DAE5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E0FF-66E7-D34B-AC64-35153C3E7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xfrm>
            <a:off x="1190626" y="1946673"/>
            <a:ext cx="9810750" cy="4018359"/>
          </a:xfrm>
          <a:prstGeom prst="rect">
            <a:avLst/>
          </a:prstGeom>
        </p:spPr>
        <p:txBody>
          <a:bodyPr/>
          <a:lstStyle>
            <a:lvl1pPr>
              <a:spcBef>
                <a:spcPts val="1265"/>
              </a:spcBef>
            </a:lvl1pPr>
            <a:lvl2pPr>
              <a:spcBef>
                <a:spcPts val="1265"/>
              </a:spcBef>
            </a:lvl2pPr>
            <a:lvl3pPr>
              <a:spcBef>
                <a:spcPts val="1265"/>
              </a:spcBef>
            </a:lvl3pPr>
            <a:lvl4pPr>
              <a:spcBef>
                <a:spcPts val="1265"/>
              </a:spcBef>
            </a:lvl4pPr>
            <a:lvl5pPr>
              <a:spcBef>
                <a:spcPts val="1265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82C8FA0B-EA9B-D447-B473-D4C5ABCC6921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B348-4D4D-334E-AAEE-EB1C8E8D264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25798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FEDB7-F4CE-F746-9200-686D4713B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B323B-A6E5-F740-B453-D5DB7537F495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B4D1B-D984-D34B-8401-9FB8B051F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2E603-2B44-A241-B52E-DBD01C4E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C0780-913C-4E49-B1CA-F470D9EC6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5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10"/>
            <a:ext cx="5181600" cy="1000125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5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16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32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290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48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06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64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6FDDD-4849-6546-B49A-89BC75D2F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4E205-923F-B24C-9163-D9B39EC9DA3D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A0DBD-7432-4E46-93AF-1666BE52D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F40FB-B482-324F-B6F9-2D9BE6C0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8AFE2-725C-6E46-813A-9FACB06A3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1"/>
            <a:ext cx="2692400" cy="301730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1" y="1066801"/>
            <a:ext cx="2692400" cy="3017308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32FFCB-B690-AE47-A0BD-3E4152901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495A0-C9CE-1F44-B1F3-51361101418F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AD453E-B2C8-6F41-AF05-08144BDF3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6AFF1F-CDDB-AA4E-A185-B7219295D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A901D-67DA-2A45-BB8E-E6D04ACB5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1" y="1023409"/>
            <a:ext cx="2693459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580" indent="0">
              <a:buNone/>
              <a:defRPr sz="1000" b="1"/>
            </a:lvl2pPr>
            <a:lvl3pPr marL="457161" indent="0">
              <a:buNone/>
              <a:defRPr sz="900" b="1"/>
            </a:lvl3pPr>
            <a:lvl4pPr marL="685740" indent="0">
              <a:buNone/>
              <a:defRPr sz="800" b="1"/>
            </a:lvl4pPr>
            <a:lvl5pPr marL="914321" indent="0">
              <a:buNone/>
              <a:defRPr sz="800" b="1"/>
            </a:lvl5pPr>
            <a:lvl6pPr marL="1142901" indent="0">
              <a:buNone/>
              <a:defRPr sz="800" b="1"/>
            </a:lvl6pPr>
            <a:lvl7pPr marL="1371482" indent="0">
              <a:buNone/>
              <a:defRPr sz="800" b="1"/>
            </a:lvl7pPr>
            <a:lvl8pPr marL="1600062" indent="0">
              <a:buNone/>
              <a:defRPr sz="800" b="1"/>
            </a:lvl8pPr>
            <a:lvl9pPr marL="1828642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1" y="1449917"/>
            <a:ext cx="2693459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5" y="1023409"/>
            <a:ext cx="2694517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580" indent="0">
              <a:buNone/>
              <a:defRPr sz="1000" b="1"/>
            </a:lvl2pPr>
            <a:lvl3pPr marL="457161" indent="0">
              <a:buNone/>
              <a:defRPr sz="900" b="1"/>
            </a:lvl3pPr>
            <a:lvl4pPr marL="685740" indent="0">
              <a:buNone/>
              <a:defRPr sz="800" b="1"/>
            </a:lvl4pPr>
            <a:lvl5pPr marL="914321" indent="0">
              <a:buNone/>
              <a:defRPr sz="800" b="1"/>
            </a:lvl5pPr>
            <a:lvl6pPr marL="1142901" indent="0">
              <a:buNone/>
              <a:defRPr sz="800" b="1"/>
            </a:lvl6pPr>
            <a:lvl7pPr marL="1371482" indent="0">
              <a:buNone/>
              <a:defRPr sz="800" b="1"/>
            </a:lvl7pPr>
            <a:lvl8pPr marL="1600062" indent="0">
              <a:buNone/>
              <a:defRPr sz="800" b="1"/>
            </a:lvl8pPr>
            <a:lvl9pPr marL="1828642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5" y="1449917"/>
            <a:ext cx="2694517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4EDBA9D-4DC6-3B41-87B4-1D0E4557C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6E757-1448-834D-BAF5-3237C03BFD6F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AC1C1-E355-F94E-82CF-C0D268F44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BCFE06-F0F3-7746-84A8-01A6EE58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BC25A-59DC-C24E-86ED-4B917526D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373E3DE-5F1C-7248-85AB-93B754974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E550A-D862-9B4D-BF3F-C5EECBE47085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D70E3B-9204-924B-9961-BA7C0757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45886F6-C300-DC46-AA83-DFB23E852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389AE-3DD4-F94C-9FBE-6DDDED2DD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1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219A692-14E0-1B41-AE34-D98A740C7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1A4C9-F68D-0144-8AFE-61D6BE699145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C12A02E-1803-ED4F-A604-D9DEBEAC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5AD33E4-E016-9347-AE7A-AD7DE363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EEB4D-8763-4448-A215-EEE2F040C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78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182034"/>
            <a:ext cx="2005542" cy="774700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4" cy="390207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956735"/>
            <a:ext cx="2005542" cy="3127376"/>
          </a:xfrm>
        </p:spPr>
        <p:txBody>
          <a:bodyPr/>
          <a:lstStyle>
            <a:lvl1pPr marL="0" indent="0">
              <a:buNone/>
              <a:defRPr sz="700"/>
            </a:lvl1pPr>
            <a:lvl2pPr marL="228580" indent="0">
              <a:buNone/>
              <a:defRPr sz="600"/>
            </a:lvl2pPr>
            <a:lvl3pPr marL="457161" indent="0">
              <a:buNone/>
              <a:defRPr sz="500"/>
            </a:lvl3pPr>
            <a:lvl4pPr marL="685740" indent="0">
              <a:buNone/>
              <a:defRPr sz="450"/>
            </a:lvl4pPr>
            <a:lvl5pPr marL="914321" indent="0">
              <a:buNone/>
              <a:defRPr sz="450"/>
            </a:lvl5pPr>
            <a:lvl6pPr marL="1142901" indent="0">
              <a:buNone/>
              <a:defRPr sz="450"/>
            </a:lvl6pPr>
            <a:lvl7pPr marL="1371482" indent="0">
              <a:buNone/>
              <a:defRPr sz="450"/>
            </a:lvl7pPr>
            <a:lvl8pPr marL="1600062" indent="0">
              <a:buNone/>
              <a:defRPr sz="450"/>
            </a:lvl8pPr>
            <a:lvl9pPr marL="1828642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B958EB-4936-964E-AAA2-755A3BF32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B0A4B-9EB0-A440-B3A5-A96AFC916415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0606E5-437F-894A-9DED-FCCA8723F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C7999B6-99F1-514C-88D3-C6FDEEC4A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A2ED-87F8-5147-92CA-C07599125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0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6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6"/>
            <a:ext cx="3657600" cy="274320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228580" indent="0">
              <a:buNone/>
              <a:defRPr sz="1400"/>
            </a:lvl2pPr>
            <a:lvl3pPr marL="457161" indent="0">
              <a:buNone/>
              <a:defRPr sz="1200"/>
            </a:lvl3pPr>
            <a:lvl4pPr marL="685740" indent="0">
              <a:buNone/>
              <a:defRPr sz="1000"/>
            </a:lvl4pPr>
            <a:lvl5pPr marL="914321" indent="0">
              <a:buNone/>
              <a:defRPr sz="1000"/>
            </a:lvl5pPr>
            <a:lvl6pPr marL="1142901" indent="0">
              <a:buNone/>
              <a:defRPr sz="1000"/>
            </a:lvl6pPr>
            <a:lvl7pPr marL="1371482" indent="0">
              <a:buNone/>
              <a:defRPr sz="1000"/>
            </a:lvl7pPr>
            <a:lvl8pPr marL="1600062" indent="0">
              <a:buNone/>
              <a:defRPr sz="1000"/>
            </a:lvl8pPr>
            <a:lvl9pPr marL="1828642" indent="0">
              <a:buNone/>
              <a:defRPr sz="1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6"/>
            <a:ext cx="3657600" cy="536574"/>
          </a:xfrm>
        </p:spPr>
        <p:txBody>
          <a:bodyPr/>
          <a:lstStyle>
            <a:lvl1pPr marL="0" indent="0">
              <a:buNone/>
              <a:defRPr sz="700"/>
            </a:lvl1pPr>
            <a:lvl2pPr marL="228580" indent="0">
              <a:buNone/>
              <a:defRPr sz="600"/>
            </a:lvl2pPr>
            <a:lvl3pPr marL="457161" indent="0">
              <a:buNone/>
              <a:defRPr sz="500"/>
            </a:lvl3pPr>
            <a:lvl4pPr marL="685740" indent="0">
              <a:buNone/>
              <a:defRPr sz="450"/>
            </a:lvl4pPr>
            <a:lvl5pPr marL="914321" indent="0">
              <a:buNone/>
              <a:defRPr sz="450"/>
            </a:lvl5pPr>
            <a:lvl6pPr marL="1142901" indent="0">
              <a:buNone/>
              <a:defRPr sz="450"/>
            </a:lvl6pPr>
            <a:lvl7pPr marL="1371482" indent="0">
              <a:buNone/>
              <a:defRPr sz="450"/>
            </a:lvl7pPr>
            <a:lvl8pPr marL="1600062" indent="0">
              <a:buNone/>
              <a:defRPr sz="450"/>
            </a:lvl8pPr>
            <a:lvl9pPr marL="1828642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1B501F-F32E-AB4F-8CC1-2227BF0D2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01CC9-34FB-C04E-B56A-BDC491255677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BA6774-7155-E84D-BE4A-1D6C8846A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E42867-022E-DC4C-AC9D-032A78919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ABF60-4700-F44E-8452-254BDA33A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7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52B6491-FCF5-0B4A-8D29-44FEBC551F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83093"/>
            <a:ext cx="548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BA2D911-6384-FE4E-9171-DB2380BA8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1"/>
            <a:ext cx="5486400" cy="301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EECF7-452C-A94D-AC5B-17828C719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4801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3935CC-4A00-3249-B530-C7B8862EDA9D}" type="datetimeFigureOut">
              <a:rPr lang="en-US"/>
              <a:pPr>
                <a:defRPr/>
              </a:pPr>
              <a:t>2/17/22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4FC98-4F0A-A041-BCBB-A6C351AC0C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801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520C0-76E8-AE43-A78E-B987F6678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C5452C-A3BD-0042-AF43-77E5A4063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2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161" rtl="0" eaLnBrk="0" fontAlgn="base" hangingPunct="0">
        <a:spcBef>
          <a:spcPct val="0"/>
        </a:spcBef>
        <a:spcAft>
          <a:spcPct val="0"/>
        </a:spcAft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161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2pPr>
      <a:lvl3pPr algn="ctr" defTabSz="457161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3pPr>
      <a:lvl4pPr algn="ctr" defTabSz="457161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4pPr>
      <a:lvl5pPr algn="ctr" defTabSz="457161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5pPr>
      <a:lvl6pPr marL="304773" algn="ctr" defTabSz="457161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6pPr>
      <a:lvl7pPr marL="609548" algn="ctr" defTabSz="457161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7pPr>
      <a:lvl8pPr marL="914321" algn="ctr" defTabSz="457161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8pPr>
      <a:lvl9pPr marL="1219095" algn="ctr" defTabSz="457161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71435" indent="-171435" algn="l" defTabSz="45716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44" indent="-142863" algn="l" defTabSz="45716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451" indent="-114290" algn="l" defTabSz="45716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800031" indent="-114290" algn="l" defTabSz="45716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611" indent="-114290" algn="l" defTabSz="45716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191" indent="-114290" algn="l" defTabSz="457161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772" indent="-114290" algn="l" defTabSz="457161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352" indent="-114290" algn="l" defTabSz="457161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2932" indent="-114290" algn="l" defTabSz="457161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6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580" algn="l" defTabSz="45716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61" algn="l" defTabSz="45716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740" algn="l" defTabSz="45716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321" algn="l" defTabSz="45716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2901" algn="l" defTabSz="45716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482" algn="l" defTabSz="45716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062" algn="l" defTabSz="45716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642" algn="l" defTabSz="457161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AB41-E8CD-CD41-BD4D-BFE72BEB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1670" y="295933"/>
            <a:ext cx="5027804" cy="1783080"/>
          </a:xfrm>
        </p:spPr>
        <p:txBody>
          <a:bodyPr vert="horz" wrap="square" lIns="64294" tIns="32147" rIns="64294" bIns="32147" numCol="1" rtlCol="0" anchor="b" anchorCtr="0" compatLnSpc="1">
            <a:prstTxWarp prst="textNoShape">
              <a:avLst/>
            </a:prstTxWarp>
            <a:normAutofit/>
          </a:bodyPr>
          <a:lstStyle/>
          <a:p>
            <a:pPr defTabSz="642915" eaLnBrk="1" hangingPunct="1">
              <a:lnSpc>
                <a:spcPct val="90000"/>
              </a:lnSpc>
            </a:pPr>
            <a:r>
              <a:rPr lang="en-US" sz="4008" dirty="0"/>
              <a:t>Creative </a:t>
            </a:r>
            <a:r>
              <a:rPr lang="en-US" sz="4008" dirty="0" err="1"/>
              <a:t>firestarters</a:t>
            </a:r>
            <a:r>
              <a:rPr lang="en-US" sz="4008" dirty="0"/>
              <a:t>….</a:t>
            </a:r>
            <a:br>
              <a:rPr lang="en-US" sz="4008" dirty="0"/>
            </a:br>
            <a:endParaRPr lang="en-US" sz="4008" dirty="0"/>
          </a:p>
        </p:txBody>
      </p:sp>
      <p:pic>
        <p:nvPicPr>
          <p:cNvPr id="7" name="Picture 6" descr="Burning match">
            <a:extLst>
              <a:ext uri="{FF2B5EF4-FFF2-40B4-BE49-F238E27FC236}">
                <a16:creationId xmlns:a16="http://schemas.microsoft.com/office/drawing/2014/main" id="{BCCAC646-8155-5449-880A-834A022EF5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1" r="64186"/>
          <a:stretch/>
        </p:blipFill>
        <p:spPr>
          <a:xfrm>
            <a:off x="1524001" y="7"/>
            <a:ext cx="3493008" cy="6857993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8048FDC0-345B-CA41-8EF5-E4B57BFCC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6792" y="6131327"/>
            <a:ext cx="950833" cy="459301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id="{F200714F-AEA3-48D4-BEAD-6F7AEF8431BF}"/>
              </a:ext>
            </a:extLst>
          </p:cNvPr>
          <p:cNvGraphicFramePr/>
          <p:nvPr/>
        </p:nvGraphicFramePr>
        <p:xfrm>
          <a:off x="5231670" y="1641816"/>
          <a:ext cx="5338222" cy="3953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CEDBEAA-57BF-CF4D-897C-64A20DDF9CC3}"/>
              </a:ext>
            </a:extLst>
          </p:cNvPr>
          <p:cNvSpPr txBox="1"/>
          <p:nvPr/>
        </p:nvSpPr>
        <p:spPr>
          <a:xfrm>
            <a:off x="4930216" y="6187651"/>
            <a:ext cx="68936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Copyright Now Go Create 2022. Training materials to be shared as part of training group only. </a:t>
            </a:r>
          </a:p>
          <a:p>
            <a:r>
              <a:rPr lang="en-US" sz="1100" dirty="0"/>
              <a:t>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93670958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Custom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6282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118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Creative firestarters….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firestarters…. </dc:title>
  <dc:creator>claire bridges</dc:creator>
  <cp:lastModifiedBy>claire bridges</cp:lastModifiedBy>
  <cp:revision>1</cp:revision>
  <dcterms:created xsi:type="dcterms:W3CDTF">2022-02-17T15:50:45Z</dcterms:created>
  <dcterms:modified xsi:type="dcterms:W3CDTF">2022-02-17T16:09:59Z</dcterms:modified>
</cp:coreProperties>
</file>